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34998961/pexels-photo-34998961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998961/pexels-photo-3499896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Heritage: Our Shared Identity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Cultural Heritage and its Impact on Identity Formation for Class 10 SST Students.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Heritage?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Cultural Heritage in India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Identity Formation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Preserving Our Heritage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5754140/pexels-photo-2575414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Heritage?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Layers of Our Past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Includes physical artifacts like monuments, buildings, and historical sites. They offer a glimpse into the lives and achievements of past generations.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Encompasses traditions, oral histories, performing arts, and rituals. It is the living expression of a community’s identity.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Consists of natural sites of biological and geological value. It includes landscapes, biodiversity, and ecosystems crucial for human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Preserving heritage connects us to our history and helps us understand our identity. It also promotes cultural diversity and sustainable development.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952627/pexels-photo-3495262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Cultural Heritage in India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Tapestry of Traditions and Treasures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Indus Valley Civilization left behind planned cities and advanced technologies. The Mughal era gifted architectural marvels like the Taj Mahal.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 is home to various religions, each contributing unique customs and festivals. Temples, mosques, churches, and monasteries dot the landscape.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Classical dance forms like Bharatanatyam and Kathak tell stories through movement. Folk music and theatre reflect local traditions and values.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 boasts hundreds of languages and dialects. Each region has its own literary traditions and oral narratives passed down through generations.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012267/pexels-photo-901226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Identity Formation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Heritage Shapes Who We Are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Shared cultural heritage creates a sense of belonging to a community. Common traditions and values foster social cohesion and 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Heritage transmits cultural values and beliefs from one generation to the next. These values guide our behavior and shape our worldview.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our heritage helps us develop a historical consciousness. It enables us to critically analyze the past and learn from its lessons.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cultural heritage influences our personal identity and self-esteem. It gives us a sense of pride in our roots and traditions.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958015/pexels-photo-3495801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Preserving Our Heritage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Safeguarding the Past for the Future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Educating people about the importance of cultural heritage is crucial. Promoting awareness encourages responsible behavior and respect for cultural sites.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Conserving historical sites and artifacts requires expertise and resources. Governments and organizations work to protect and restore cultural heritage.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local communities in preservation efforts is essential. Their knowledge and participation ensure sustainable management of cultural heritage.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responsible tourism can generate revenue for heritage preservation. Balancing economic benefits with environmental protection is necessary.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310139/pexels-photo-731013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Celebrating Our Shared Legacy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kind attention! We hope this presentation has shed light on the importance of cultural heritage and identity.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exploring the rich tapestry of cultures around the world. Every culture has a unique story to tell and important lessons to share.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work together to preserve our cultural heritage for future generations. Every action, no matter how small, contributes to this vital effort.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We're happy to answer any questions you might have. Let's continue the conversation about our shared cultural identity!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2025-12-03T08:04:42Z</dcterms:created>
  <dcterms:modified xsi:type="dcterms:W3CDTF">2025-12-03T08:04:42Z</dcterms:modified>
</cp:coreProperties>
</file>