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Hinduism: An Overview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Understanding the World's Oldest Religion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Hinduism: An Overview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Core Beliefs of Hinduism - Part 1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Core Beliefs of Hinduism - Part 2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Hindu Sacred Texts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Hinduism: An Overview</a:t>
            </a:r>
            <a:endParaRPr lang="en-US" sz="2300" dirty="0"/>
          </a:p>
        </p:txBody>
      </p:sp>
      <p:pic>
        <p:nvPicPr>
          <p:cNvPr id="3" name="Image 0" descr="https://images.pexels.com/photos/28554322/pexels-photo-28554322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Hinduism is practiced by over a billion people and is the world’s oldest active religion.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Often considered more a way of life than a formal religion, Hindus refer to it as Sanātana Dharma, meaning 'the eternal tradition' or 'eternal order'.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It originates from the ancient Indus Valley civilization and nomadic tribes arriving around 1500 BCE, with roots possibly thousands of years older.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term 'Hindu' derives from the Sanskrit name for the Indus River (Sindhu), as used by ancient Persians and Greeks.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Core Beliefs of Hinduism - Part 1</a:t>
            </a:r>
            <a:endParaRPr lang="en-US" sz="2300" dirty="0"/>
          </a:p>
        </p:txBody>
      </p:sp>
      <p:pic>
        <p:nvPicPr>
          <p:cNvPr id="3" name="Image 0" descr="https://images.pexels.com/photos/14245215/pexels-photo-14245215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Brahman is the formless, ultimate reality and source of all existence, like an ocean from which all things emerge as drops, temporarily separate but inherently one.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Each person has an immortal soul (Atman) that undergoes cycles of rebirth, influenced by karma accumulated during life.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Karma represents actions and their consequences, affecting current and future lives, with good and bad deeds shaping one’s spiritual journey.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ultimate goal is liberation (moksha) from the cycle of birth and death by realizing unity with Brahman, freeing the soul from worldly illusions.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Core Beliefs of Hinduism - Part 2</a:t>
            </a:r>
            <a:endParaRPr lang="en-US" sz="2300" dirty="0"/>
          </a:p>
        </p:txBody>
      </p:sp>
      <p:pic>
        <p:nvPicPr>
          <p:cNvPr id="3" name="Image 0" descr="https://images.pexels.com/photos/32111234/pexels-photo-32111234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Vedas are the four ancient sacred texts revealed to sages, providing spiritual knowledge and guidance.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Time is eternal and cyclical, divided into four ages (yugas)—Krita, Treta, Dvapara, and Kali—with the current era being Kali Yuga, characterized by moral decline.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Dharma signifies righteous conduct or cosmic order, maintaining balance in the universe, with every being having its own dharma based on nature, age, and social position.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Hinduism is diverse, encompassing strict practitioners and philosophical followers without deity worship, best understood through these seven foundational beliefs.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Hindu Sacred Texts</a:t>
            </a:r>
            <a:endParaRPr lang="en-US" sz="2300" dirty="0"/>
          </a:p>
        </p:txBody>
      </p:sp>
      <p:pic>
        <p:nvPicPr>
          <p:cNvPr id="3" name="Image 0" descr="https://images.pexels.com/photos/33397544/pexels-photo-33397544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Hymns praising gods and exploring cosmic truths.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Rituals and sacrificial formulas.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Musical chants for worship.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Spells, healing, and practical knowledge including magic.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2025-08-11T16:01:46Z</dcterms:created>
  <dcterms:modified xsi:type="dcterms:W3CDTF">2025-08-11T16:01:46Z</dcterms:modified>
</cp:coreProperties>
</file>