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Hope Blooms in Baraka: A Social Design Story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Rebuilding a Slum, Building a Community: The Power of Social Design in Action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Looking Ahead: The Future of Baraka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focus remains on ensuring long-term sustainability and self-sufficiency for the Baraka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New initiatives are being explored to provide access to education, healthcare, and economic empowerment.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'New Baraka' model is being considered for replication in other underserved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hope is that Baraka's story will inspire similar projects around the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continue to build a brighter future for Baraka and communities like it.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More: Dive Deeper into Social Design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Visit the YOU Stiftung website for detailed information on the 'New Baraka' project and other initiatives.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Red Dot Design Awards website to learn more about innovative design projects worldwide.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a wide range of books, articles, and organizations dedicated to social design principles and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case studies of successful social design projects to gain inspiration and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 online communities and networks of social designers and impact investors.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gratitude for your time and attention.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sharing our commitment to building a more equitable and compassionate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make a difference in the lives of countless individuals and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invite you to continue exploring the world of social design and its transformative potential.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being a part of the change and helping to create a brighter future for all.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Slum to Sanctuary: Introducing Baraka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Transparency in Action: The 'New Baraka' Website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at the Core: Building Together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Award-Winning Design: Recognition for 'New Baraka'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Design: Transforming Aid into Action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Collective Action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Takeaways: Lessons from Baraka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Looking Ahead: The Future of Baraka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More: Dive Deeper into Social Design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Slum to Sanctuary: Introducing Baraka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Baraka, a marginalized slum in Dakar, Senegal, faced constant threat of displacement. The community needed help for stability and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Living conditions were harsh, and residents were fighting to keep their homes. The future looked grim without intervention.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YOU Foundation from Germany launched 'New Baraka,' a social design initiative to rebuild the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goal of the project to empower residents, improve living conditions, and foster a sense of belonging within Baraka.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marked the start of a collaborative effort to transform Baraka into a thriving, self-sufficient community.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Transparency in Action: The 'New Baraka' Website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'New Baraka' micro-site showcased Baraka's history and needs with vibrant colors and engaging animations.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Essential project items like school supplies and fuel were listed with specific costs, allowing donors to choose what to fund.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Donors could clearly see how their contributions would directly impact the community's reconstruction and daily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transparent approach built trust and encouraged greater participation in the rebuilding effort.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Donors weren't just giving money; they were directly contributing to tangible improvements in Baraka.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at the Core: Building Together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'New Baraka' initiative placed residents at the heart of the reconstruction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Residents actively participated in rebuilding their homes and shaping their community's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hands-on approach instilled a strong sense of pride, ownership, and responsibility among the residents.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collaborative effort strengthened community bonds and fostered a spirit of 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co-creation model ensured that the community's growth was sustainable and aligned with their needs.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Award-Winning Design: Recognition for 'New Baraka'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'New Baraka' project received the prestigious Red Dot Communication Design Award for its innovative approach.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award highlighted the project's effectiveness in combining social design with digital technology.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Within a month, the project raised over €1 million in donations, demonstrating strong public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award validated the project's impact and inspired further investment in the community's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set a benchmark for future social design initiatives aimed at transforming marginalized communities.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Design: Transforming Aid into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design combines digital tools and human empathy to transform abstract donations into tangible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moves beyond passive charity by actively engaging donors in the rebuilding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empowers communities to take control of their future and build sustainable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Donors become partners, sharing in the responsibility of creating a better world for Baraka.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they are creating a new home filled with hope, opportunity, and a strong sense of community.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Collective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transformation of Baraka shows what we can achieve with commitment and innovative design.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ways to support similar social design projects that empower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the story of Baraka to inspire others to contribute to positive 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Remember, every donation, no matter the size, can make a significant difference in someone's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 us in building a world where social design transforms lives and creates opportunities for all.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Takeaways: Lessons from Baraka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 trust with donors through clear and detailed project updates and financial accountability.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community participation to ensure solutions are sustainable and meet local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creative design to engage donors and communicate the project's impact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empowering communities to take ownership of their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Partner with other organizations and individuals to maximize your reach and effectiveness.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2025-04-21T07:46:57Z</dcterms:created>
  <dcterms:modified xsi:type="dcterms:W3CDTF">2025-04-21T07:46:57Z</dcterms:modified>
</cp:coreProperties>
</file>