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4010464/pexels-photo-4010464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4010464/pexels-photo-401046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Grow on Social Media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Strategies and Tips for Expanding Your Online Presence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2025-05-05T18:14:33Z</dcterms:created>
  <dcterms:modified xsi:type="dcterms:W3CDTF">2025-05-05T18:14:33Z</dcterms:modified>
</cp:coreProperties>
</file>