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4669349/pexels-photo-34669349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669349/pexels-photo-3466934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for Building a Space Agency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Starting the Vision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Infrastructure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Launching Missions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Sustaining Growth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69604/pexels-photo-566960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Starting the Vision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Basic Ideas on Creation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begins with defining goals for space research, involving key leaders to outline early objectives and gather support for the organization.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requires collecting funds and experts, focusing on building infrastructure to support missions and foster innovation in the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includes assembling skilled scientists and engineers, emphasizing collaboration to drive projects forward and achieve space exploration targets.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involves establishing policies and partnerships, ensuring a strong base for future launches and research advancements in the agency.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4352/pexels-photo-64743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Infrastructure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Steps for Development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means creating launch sites and testing grounds, which help in preparing rockets and satellites for successful space endeavors.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focuses on setting up labs for experiments, allowing scientists to innovate and solve challenges in satellite technology and orbits.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includes adopting advanced tools and systems, promoting efficiency in missions and enhancing India's role in global space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requires implementing strict protocols for operations, ensuring safe launches and protecting both personnel and equipment involved.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697822/pexels-photo-369782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Launching Missions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Plans to Action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advances through initial satellite deployments, demonstrating capabilities and paving the way for more complex explorations ahead.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involves tackling technical hurdles, like weather issues, to ensure missions succeed and contribute to scientific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includes forming alliances with international agencies, sharing data and resources to expand reach and impact in space research.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means monitoring progress of flights and experiments, celebrating successes to motivate ongoing efforts and future innovations.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4208058/pexels-photo-1420805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Sustaining Growth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Long-Term Strategies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supports ongoing learning programs for new talents, building a skilled workforce to handle emerging space technologies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encourages research in new areas like AI and robotics, helping to keep the agency at the forefront of global advancements.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involves outreach to inspire the public, sharing achievements to build national pride and attract more interest in science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requires adapting rules to new technologies, ensuring the organization remains adaptable and responsive to changing needs.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612553/pexels-photo-761255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Closing Appreciation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to make ISRO has been our focus today, and we thank you for your time and interest in this topic, hoping it sparks your curiosity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we wrap up on how to make ISRO, remember that exploration starts with passion, and we appreciate your engagement in this educational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 to discuss how to make ISRO; your presence makes these sessions meaningful and helps spread knowledge about space efforts.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concluding how to make ISRO, we express sincere thanks and encourage you to pursue more on this subject for continued inspiration and growth.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2025-11-13T14:08:25Z</dcterms:created>
  <dcterms:modified xsi:type="dcterms:W3CDTF">2025-11-13T14:08:25Z</dcterms:modified>
</cp:coreProperties>
</file>