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notesMasterIdLst>
    <p:notesMasterId r:id="rId8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Relationship Id="rId11" Type="http://schemas.openxmlformats.org/officeDocument/2006/relationships/theme" Target="theme/theme1.xml"/><Relationship Id="rId1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800225"/>
            <a:ext cx="73152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How to Make an AI Presentation PPT
</a:t>
            </a:r>
            <a:pPr algn="ctr"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Step-by-Step Guide to Creating AI-Enhanced Presentations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Introduction to AI Presentations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Selecting AI Tools for Presentations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Steps to Create an AI Presentation - Part 1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Steps to Create an AI Presentation - Part 2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Introduction to AI Presentations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AI in presentations refers to using artificial intelligence to automate design, content generation, and personalization for more efficient slide creation.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From basic templates to advanced AI, tools have evolved to include features like auto-suggestions and smart layouts.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AI saves time by handling repetitive tasks, allowing creators to focus on core content and ideas.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AI is used for generating visuals, suggesting color schemes, and even predicting audience engagement.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It ensures professional-quality outputs with minimal effort, making it ideal for beginners and experts alike.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Selecting AI Tools for Presentations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Canva's AI features enable quick design suggestions and template customization for user-friendly presentation creation.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This built-in AI analyzes your content and automatically recommends layouts, colors, and images to enhance slides.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Integrate AI add-ons for content suggestions, such as auto-formatting text and generating charts from data.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AI-driven tool that creates presentations from outlines, focusing on balanced layouts and visual appeal.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Uses AI to build dynamic, non-linear presentations with intelligent zooming and transition recommendations.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Steps to Create an AI Presentation - Part 1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Start by outlining the presentation's goal, audience, and key messages to guide AI suggestions.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Select a tool based on your needs, such as ease of use or advanced features, and sign up if required.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Collect all necessary data, text, images, and ideas to input into the AI for accurate generation.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Enter your content into the AI interface, allowing it to analyze and suggest initial structures.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Examine the AI-generated layouts and elements, ensuring they align with your initial outline.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Steps to Create an AI Presentation - Part 2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Manually adjust AI-recommended elements like fonts, colors, and animations to match your brand or style.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Incorporate AI-suggested interactive features, such as hyperlinks or quizzes, to engage your audience.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Run through the slides to check for errors, timing, and flow, using AI tools for optimization if available.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Use the AI tool's export options to save in formats like PPT or PDF, and share via cloud services.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After presenting, collect audience feedback to improve future AI-assisted presentations.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2025-11-15T20:09:46Z</dcterms:created>
  <dcterms:modified xsi:type="dcterms:W3CDTF">2025-11-15T20:09:46Z</dcterms:modified>
</cp:coreProperties>
</file>