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Save Water at Home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Changes, Big Impact: Simple Ways to Conserve Water and Protect Our Planet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Community-Wide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saving water at home, you reduce the demand on municipal water supplies. This helps ensure that water resources are available for essential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conservation reduces the energy needed to pump, treat, and distribute water. This lowers carbon emissions and contributes to a cleaner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water helps protect rivers, lakes, and wetlands. This sustains aquatic habitats and preserves biodiversity for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conservation makes communities more resilient to droughts and water shortages. This ensures a reliable water supply during challenging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drop saved contributes to a more sustainable future. By making water conservation a priority, we can protect our planet and ensure a better quality of life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Steps, Big Difference: Start Today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actions you take today can immediately impact your water usage and contribute to a more sustainable lifestyle.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water provides long-term benefits, protecting our ecosystems and saving you money on your water bill.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your family, friends, and neighbors to adopt water-saving habits, creating a collective effort for a better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Become part of the water conservation movement and make a difference in your community and beyond.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every drop saved is a step towards a healthier planet. Start saving water today and be a part of the solution.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water conservation and its importance in preserving our planet's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commitment to making a positive impact on the environment by adopting water-saving practices in your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more sustainable future by conserving water and protecting our planet's precious resources for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implement the tips and strategies shared in this presentation and continue to explore ways to conserve water in your home and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 and dedication to water conservation. Your efforts make a difference!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 Crisis: A Global Challenge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Bathroom Basics: Conserving Every Drop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Kitchen Conservation: Water-Wise Habits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Laundry Efficiency: Save Water with Every Load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Outdoor Oasis: Water-Smart Landscaping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Leak Detection: A Silent Water Thief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Water-Wise Habits: Daily Actions for Conservation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Community-Wide Impact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 Steps, Big Difference: Start Today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Water Crisis: A Global Challenge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regions face water shortages due to climate change, population growth, and unsustainable water use practices. This threatens ecosystems and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water consumption depletes rivers, lakes, and groundwater reserves. It also disrupts aquatic habitats and endangers wildlife.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water becomes scarcer, the cost of water and wastewater treatment increases. This impacts household budgets and economic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water is not just an individual effort; it's a collective responsibility. Every drop saved contributes to a more sustainable future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action, no matter how small, can make a big difference. By saving water at home, you can protect our planet.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Bathroom Basics: Conserving Every Drop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shower time by just a few minutes can save gallons of water. Set a timer or challenge yourself to beat your personal best.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Low-flow showerheads use less water without sacrificing water pressure. They are affordable, easy to install, and save gallons.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dripping faucet can waste significant water over time. Repair or replace leaky faucets promptly to prevent unnecessary water loss.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 off the tap while brushing your teeth or shaving. This simple habit can save several gallons of water each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installing a dual flush toilet that uses less water for liquid waste. An effective option that contributes to water saving.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Kitchen Conservation: Water-Wise Habits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Run the dishwasher only when it's fully loaded. Use the eco-friendly settings to save water and energy during each wash 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fruits and vegetables in a bowl of water instead of running water. This prevents unnecessary water waste and ensures thorough cleaning.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Thaw frozen foods in the refrigerator or microwave. Avoid thawing them under running water, as this wastes a significant amount of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 rainwater for watering plants or cleaning outdoor surfaces. This is a free and sustainable way to conserve water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Instead of using the garbage disposal, compost food scraps. This prevents unnecessary water usage and reduces waste in landfills.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Laundry Efficiency: Save Water with Every Load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full loads of laundry whenever possible. This reduces the number of wash cycles and saves water with each load.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purchasing a new washing machine, look for energy-efficient models with a WaterSense label. It contributes to water conservation.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the water level on your washing machine to match the load size. Using the correct water level prevents unnecessary water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Wash clothes in cold water whenever possible. Cold water washing saves energy and is gentler on clothes, extending their lifespan.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right amount of detergent. Too much detergent needs extra rinsing and use of water. Follow product instructions.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Outdoor Oasis: Water-Smart Landscaping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your lawn and garden early in the morning or late in the evening. This minimizes evaporation and ensures that plants receive the water they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soaker hose or drip irrigation system to deliver water directly to plant roots. It avoids water waste to leaves and saves water.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 native species that are adapted to your local climate. They require less water and maintenance than non-native plants.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a layer of mulch around plants to retain moisture in the soil. Mulch also suppresses weeds and regulates soil temperature.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rain barrels to collect rainwater for watering your garden. This reduces your reliance on municipal water sources and saves money.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Leak Detection: A Silent Water Thief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check faucets and toilets for leaks. Listen for drips and inspect for signs of water damage around fixtures.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 your water meter regularly to monitor water usage. A sudden increase in water consumption may indicate a hidden leak.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Inspect outdoor faucets and irrigation systems for leaks. Repair any leaks promptly to prevent water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Check appliances such as dishwashers and washing machines for leaks. Address any leaks immediately to prevent water damage and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suspect a leak but cannot locate it, call a professional plumber. Leaks can cause significant water damage and increase water bills.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Water-Wise Habits: Daily Actions for Conservation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shower time by just a few minutes can save gallons of water. Challenge yourself to shower efficiently and minimize water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 off the tap while brushing your teeth, shaving, or washing dishes. This simple habit can save several gallons of water each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Reuse water from rinsing fruits and vegetables to water plants. This is a simple and effective way to conserve water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 any leaks or water waste that you observe in public areas. By being vigilant, you can help prevent water loss and protect community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tips about water conservation with family, friends, and neighbors. Encourage others to adopt water-saving habits.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2025-04-21T19:27:16Z</dcterms:created>
  <dcterms:modified xsi:type="dcterms:W3CDTF">2025-04-21T19:27:16Z</dcterms:modified>
</cp:coreProperties>
</file>