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to Save Water at Home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 Changes, Big Impact: Conserving Water for a Sustainable Future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Engagement: Spreading Awareness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water-saving tips with friends, family, and neighbors. Educate others about the importance of water conservation and share knowldge.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local water conservation programs and initiatives. Support community efforts to promote sustainable water use and reduce wastage.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water conservation education in schools. Encourage children to adopt water-saving habits early in life for a better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social media to raise awareness about water conservation. Share tips, facts, and stories to inspire others to take action, motivate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or participate in community events focused on water conservation. Workshops, seminars, and clean-up drives are great to engage others.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Living: A Water-Conscious Lifestyle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mindful of your water consumption in all aspects of your life. Reduce, reuse, and recycle water whenever possible for conserving water.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installing a greywater system to reuse water from showers and sinks for irrigation. Reduces water use and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a water audit of your home to identify areas where you can save water. Assess your usage and make necessary adjustments.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personal water-saving goals and track your progress. Monitoring your consumption can motivate you to reduce water use. Inspire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 by example and inspire others to adopt a water-conscious lifestyle. Your actions can make a difference in saving water for future.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water conservation. Your commitment to saving water makes a big difference.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make a significant impact on water conservation. Every small effort counts towards a sustainable future for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up the great work in conserving water at home. Your ongoing efforts contribute to a healthier planet. Continue to save water for our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what you've learned and inspire others to join the water conservation movement. Encourage your friends, family to join.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saving water, we are securing a sustainable future for generations to come. Save water, save our planet, for a better tomorrow.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Water Crisis: A Call to Action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Bathroom Basics: Water-Saving Habits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Kitchen Conservation: Smart Practices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Laundry Logistics: Maximizing Efficiency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Outdoor Oasis: Sustainable Landscaping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Leak Detection: Be a Water Detective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Water-Wise Appliances: Smart Choices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Engagement: Spreading Awareness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Living: A Water-Conscious Lifestyle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Water Crisis: A Call to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regions face critical water shortages. Saving water is essential for global sustainability and future generations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daily habits significantly impact water consumption. Reducing usage at home is a simple way to contribute to water conservation.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Conserving water protects ecosystems and reduces the energy required to treat and distribute water. Preserving natural habitats.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Lower water bills are a direct benefit of water conservation. Efficient water use saves money and reduces financial strain.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Everyone can play a part in saving water. Collective efforts make a huge difference for a better, sustainable future.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Bathroom Basics: Water-Saving Habits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your shower time to 5 minutes or less. This single change can save gallons of water per shower. Reducing water wastage.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 low-flow showerheads to reduce water usage. These devices can save water without compromising water pressure and 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Turn off the tap while brushing your teeth or shaving. This simple act prevents unnecessary water waste and saves water.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Repair leaky faucets and toilets immediately. Even small leaks can waste significant amounts of water over time. Call plumber if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upgrading to a dual-flush or low-flow toilet. These toilets use less water per flush, helping conserve water.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Kitchen Conservation: Smart Practices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Run your dishwasher only when it's full. Avoid pre-rinsing dishes unless absolutely necessary, saving a lot of water.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Fill the sink with water instead of running the tap while washing dishes. This method conserves water and is more efficient.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Wash fruits and vegetables in a bowl of water rather than under a running tap. This saves water and is eco-friendly.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Reuse water from boiling pasta or vegetables to water plants. This practice reduces water waste and provides nutrients.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using the garbage disposal for food waste. Compost food scraps instead to reduce water usage and help the planet.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Laundry Logistics: Maximizing Efficiency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Wash only full loads of laundry to maximize water efficiency. Smaller loads waste water and increase energy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high-efficiency washing machine. These machines use significantly less water per load compared to older models. Save energy as well.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Wash clothes in cold water whenever possible. Cold water washing saves energy and reduces water consumption. Retains color.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the recommended amount of detergent. Excess detergent requires more water to rinse, wasting water. Prevent residue build-up.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inspect washing machine hoses and connections for leaks. Repair any leaks promptly to prevent water waste and damage.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Outdoor Oasis: Sustainable Landscaping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 your lawn and garden early in the morning or late in the evening. This reduces evaporation and helps plants absorb water. Water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drought-resistant plants and grasses. These plants require less water and are well-suited for dry climates. Save water and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drip irrigation or soaker hoses to water plants directly at the roots. This reduces water waste and promotes healthy growth. Use timers.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 rainwater in barrels for watering plants. Rainwater is a free and natural source of water, reducing your reliance on tap water.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mulch around plants to retain moisture in the soil. Mulch reduces evaporation and helps keep roots cool and hydrated. Beautify garden.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Leak Detection: Be a Water Detective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 your water meter before and after a period of no water use. If the meter reading changes, you may have a leak. Monitor and fix promptly.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 food coloring to the toilet tank. If color appears in the bowl without flushing, there's a leak. Replace flapper if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Inspect all faucets for drips and leaks. Tighten connections and replace worn washers to stop leaks and save water.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Check exposed pipes for signs of leaks or corrosion. Address any issues promptly to prevent further damage and water loss. Call plumber.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suspect a hidden leak, consult a professional plumber. They can use specialized equipment to locate and repair leaks. Prevent costly repairs.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Water-Wise Appliances: Smart Choices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 for the Energy Star label when purchasing appliances. Energy Star certified appliances use less water and energy. Saves money also.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dishwashers with water-saving features, such as soil sensors and efficient spray arms. Reduces water usage and energy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front-load washing machines. They use less water than top-load models and provide better cleaning performance. Save money and water.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water softeners efficiently to minimize water usage. Adjust settings to avoid excessive regeneration cycles, reduce water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your appliances to ensure they operate efficiently. Clean filters and check for leaks to prevent water waste. Extends life span.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2025-05-02T14:00:33Z</dcterms:created>
  <dcterms:modified xsi:type="dcterms:W3CDTF">2025-05-02T14:00:33Z</dcterms:modified>
</cp:coreProperties>
</file>