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HyGen STG Technology Revolution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Innovative Renewable Energy Solutions for Sustainable Future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Hydrodynamic Storage Generator Technology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Bandar Lampung Power Plant Project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Autonomous Distributed Power System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Proponent Expertise &amp; Capabilities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Impact &amp; Vision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Hydrodynamic Storage Generator Technology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HyGen STG represents cutting-edge hydrodynamic storage technology developed since 1995, offering efficient renewable energy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Well-applied and commercially industrialized over 15 years in PRC and Asean countries, demonstrating proven track record.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developed in Christchurch, New Zealand, with integrated project development capabilities from Austrian headquarters.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Utility scale plant and technology have received CE compliance standards, meeting international quality and safety requirements.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Recognized under Renewable Energy Act Austria 2012 (expanded 2023) as Renewable Energy Source (RES), ensuring regulatory approval.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Bandar Lampung Power Plant Project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Proposed 2MWp generating capacity in Bandar Lampung, SumSel Indonesia, targeting regional energy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Formal tender submission to build, own and operate green power generation station, ensuring long-term sustainability.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50% of plant and equipment will be sourced, fabricated, and manufactured in Lampung and Indonesia, supporting local economy.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Balance of supply from European Union, combining local expertise with advanced international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Proponent is a consortium with expertise in major power projects, providing comprehensive project delivery capabilities.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Autonomous Distributed Power System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Power designed for interconnectivity to grid networks, ensuring reliable energy distribution and system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Dedicated Power supports integrated green data center and desalination plants, enabling sustainable water and digital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Hydrogen on site production for fueling station, supporting clean transportation and energy storage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Carbon neutral manufacturing for patented mechanical components, reducing environmental impact throughout production.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Energy Supply for city and remote EV charging stations, promoting electric vehicle adoption and clean mobility.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Proponent Expertise &amp; Capabilities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New Zealand-based company incorporated since 1995 as privately funded R&amp;D organization dedicated to renewable technologies.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NWE New World Energy GmbH serves as integrated project developer, proprietary technology provider, and complete multi-disciplined engineering firm.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Full spectrum of services including EPCIC, O&amp;M, and project capital funding, ensuring end-to-end project delivery.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Specialized in patented technology for low emission coal fuels power plants, demonstrating environmental commitment.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Extensive experience in major power projects across multiple countries, bringing international best practices to local implementation.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Impact &amp; Vision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Autonomous distributed power system reduces reliance on traditional energy sources, promoting local energy self-sufficiency.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Carbon neutral approach and green hydrogen production position the project as a model for sustainable energy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Local manufacturing commitment creates jobs and stimulates economic growth in the Bandar Lampung region.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Proprietary HyGen STG technology represents the future of renewable energy storage and distribution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modular and autonomous nature of the system allows for easy expansion and replication in other locations worldwide.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2025-11-15T08:56:42Z</dcterms:created>
  <dcterms:modified xsi:type="dcterms:W3CDTF">2025-11-15T08:56:42Z</dcterms:modified>
</cp:coreProperties>
</file>