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IGNOU: Shaping Futures Through Open Learning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Impact and Opportunities of Indira Gandhi National Open University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Stories: Transforming Lives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Graduates securing promotions, starting new careers, and achieving professional success as a result of their IGNOU education and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Alumni launching successful businesses, creating jobs, and contributing to economic growth, empowered by the knowledge and skills gained through IGNOU.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Graduates leading community development projects, addressing social issues, and making a positive impact in their communities through their IGNOU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Alumni continuing their education, pursuing further studies, and engaging in lifelong learning, inspired by the knowledge and skills acquired at IGNOU.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Graduates gaining confidence, improving their quality of life, and achieving personal fulfillment through their IGNOU education and experiences.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Joining the IGNOU Family: Your Journey Begins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Guidance on how to apply for programs, meet eligibility criteria, and complete the admission process, ensuring a smooth start to the learning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Information on scholarships, fee waivers, and financial aid programs available to support students in pursuing their education at IGNOU.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 to counseling services, academic advisors, and student support centers providing guidance, resources, and assistance throughout the learning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with fellow graduates through the IGNOU alumni network, gaining access to networking opportunities, mentorship, and professional development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Career counseling, job placement assistance, and skill-building workshops to help students prepare for successful careers after completing their IGNOU education.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sincere appreciation for the audience's time and attention in learning about IGNOU's mission, programs, and impact on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the audience to visit the IGNOU website, contact regional centers, or reach out to faculty and staff for more information and inquiries.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Inviting individuals to join the IGNOU community as learners, educators, or partners, contributing to the mission of accessible and lifelong education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Reiterating IGNOU's commitment to empowering individuals, transforming communities, and building a brighter future through open and distance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Assuring the audience of IGNOU's continued dedication to providing quality education, innovation, and support to learners worldwide, creating lasting impact.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Vision for All: Democratizing Education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Diverse Programs: A World of Choices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Reaching Every Corner: The IGNOU Network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Technology's Embrace: Learning in the Digital Age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Communities: Social Impact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Footprint: IGNOU Around the World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in Learning: A Glimpse into the Future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Stories: Transforming Lives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Joining the IGNOU Family: Your Journey Begins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Vision for All: Democratizing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IGNOU breaks down barriers, offering accessible education to all, regardless of age, location, or background, fostering inclusivity and opportunity.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Reaching the underserved and marginalized communities, IGNU empowers individuals with knowledge and skills for a better future.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Through innovative delivery methods, learners can balance studies with work and family responsibilities, achieving educational goals at their own pace.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Contributing to India's progress by creating a skilled workforce and promoting lifelong learning, IGNU drives socio-economic advancement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itself as a leader in open and distance learning, setting international standards and transforming education worldwide. 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Diverse Programs: A World of Choices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Short, focused courses for skill development and career advancement, designed for quick learning and practical application in various fields.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Specialized training programs providing in-depth knowledge and expertise for specific job roles and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Undergraduate programs covering a wide range of subjects, offering comprehensive education and preparing students for higher studies and careers.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Advanced academic programs designed for specialization and research, enhancing expertise and leadership skills in chosen disciplines.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Research-intensive programs for scholars seeking to contribute to their field of knowledge, fostering innovation and academic excellence.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Reaching Every Corner: The IGNOU Network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Coordinating hubs providing support, guidance, and resources to learners across various states and regions, ensuring local access to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Local learning hubs offering counseling, tutorials, and practical support to students, facilitating engagement and academic success within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Virtual learning environments providing access to course materials, interactive forums, and multimedia resources, connecting learners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 institutions offering vocational and skill-based training programs to meet local needs, promoting employability and economic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Extending IGNOU's reach beyond borders, providing educational opportunities to learners worldwide and promoting global collaboration.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Technology's Embrace: Learning in the Digital 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digital repository offering free access to a vast collection of learning materials, resources, and scholarly content, promoting open education and knowledge sharing.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Educational television channels broadcasting informative programs, lectures, and interactive sessions, enriching the learning experience for distant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Educational radio network delivering lectures, discussions, and interactive sessions to learners in remote areas, bridging the digital divide.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Mobile apps and platforms enabling learners to access course materials, assignments, and communication tools on their smartphones and tablets, promoting flexible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Interactive online platforms for live lectures, discussions, and collaborative projects, creating a virtual learning environment for remote students.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Communities: Social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vocational training and skill-enhancement programs to increase employability and empower individuals to pursue better career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educational opportunities and support to women, enabling them to gain knowledge, skills, and confidence to lead fulfilling lives and contribute to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Delivering education and training programs to rural communities, addressing local needs, and promoting sustainable development through informed 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access to education for persons with disabilities, providing adapted learning resources, and creating an inclusive learning environment that fosters equal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Collaborating with local organizations and communities to address social issues, promote awareness, and empower citizens through education and knowledge sharing.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Footprint: IGNOU Around the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Collaborating with universities and institutions worldwide to offer joint programs, exchange students, and promote academic excellence on a global scale.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learning centers and partnerships in foreign countries to extend IGNOU's reach and provide educational opportunities to international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Participating in international projects and initiatives to promote open education, sustainable development, and cross-cultural understanding worldwide.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online courses and programs to learners worldwide, providing access to quality education regardless of geographical location or time constraints.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expertise, resources, and best practices in open and distance learning with institutions and organizations globally, fostering international collaboration.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in Learning: A Glimpse into the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AI-powered tools and technologies into the learning process to personalize education, provide intelligent tutoring, and enhance student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VR technology to create immersive learning experiences, allowing students to explore virtual environments, conduct simulations, and enhance practical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Augmenting physical learning materials with digital content, providing interactive and engaging learning experiences that bridge the gap between theory and practice.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Tailoring educational content, assessments, and learning pathways to meet the individual needs and preferences of students, optimizing learning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blockchain to create secure and transparent systems for managing student records, issuing credentials, and ensuring the integrity of academic data.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2025-04-18T10:20:51Z</dcterms:created>
  <dcterms:modified xsi:type="dcterms:W3CDTF">2025-04-18T10:20:51Z</dcterms:modified>
</cp:coreProperties>
</file>