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IIT Bareli: Building a Future of Excellence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Comprehensive Project Plan for Constructing a World-Class Educational Institution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Phases of Development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Conceptual &amp; Preliminary Design, including site survey and DPR (Detailed Project Report).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Detailed Design &amp; Approvals, ensuring structural integrity and compliance with IS codes.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Tendering, preparing NIT (Notice Inviting Tender) and evaluating bids per CPWD procedures.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Execution, mobilization, and project scheduling using CPM (Critical Path Method).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Commissioning and Handover, including final testing, defect liability, and occupancy certificate.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Milestones Achieved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Duration: Time-bound execution with regular progress tracking and reporting.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Achieving milestones as per schedule and resolving critical issues proactively.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Resource allocation and optimization for uninterrupted construction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Quality checks and compliance audits for assured construction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Stakeholder coordination to keep everyone aligned with project objectives.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heartfelt thanks to everyone involved in this transformative project.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dedication and collaboration have been instrumental in shaping this 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 are building a future of excellence and innovation at IIT Bareli.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deeply appreciate your unwavering commitment to making this project a resounding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Looking forward to a brighter future powered by education and innovation.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Laying the Foundation for Innovation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for Success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PMI Advantage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is Key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Mitigating Risks, Ensuring Success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Procurement Excellence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Stakeholders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Phases of Development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Milestones Achieved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Laying the Foundation for Innovation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Construction of the IIT Bareli Campus, a beacon of higher education in Uttar Pradesh.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Strategically located in Bareli, Uttar Pradesh, fostering accessibility and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 the guidance of the Ministry of Education, Govt. of India, ensuring national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Managed by the Central Public Works Department (CPWD), guaranteeing quality execution.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carefully planned 48-month timeline, optimizing efficiency and timely delivery.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for Success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state-of-the-art infrastructure to facilitate advanced learning and research.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sustainable, code-compliant, and earthquake-resistant design adhering to NBC 2016.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Completing the project within defined time, cost, and quality parameters.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campus that fosters academic excellence and holistic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benchmark for future educational infrastructure projects.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PMI Advantage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a clear Work Breakdown Structure (WBS) to manage all project deliverables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a Master Schedule with crucial milestones using tools like MS Project/Primavera.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Estimating, budgeting, and controlling costs using Earned Value Analysis for fiscal prudence.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a Quality Assurance Plan (QAP) as per CPWD &amp; NBC 2016 guidelines.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Assigning specific roles for engineers, contractors, consultants, and the Project Management Consultant (PMC).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is Key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regular updates on project progress and challenges faced on-site.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comprehensive reviews to assess progress and address potential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visual dashboards to monitor key performance indicators (KPIs) and track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open communication channels with all stakeholders for transparency.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meticulous record-keeping for future reference and audit purposes.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Mitigating Risks, Ensuring Success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potential risks such as delays and cost overruns through thorough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comprehensive mitigation plans to minimize the impact of identified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contingency reserves to address unforeseen challenges and uncertainties.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Continuously monitoring risks and updating mitigation strategies as needed.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clear communication protocols for reporting and addressing risks promptly.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Procurement Excellence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EPC or item-rate contracts to optimize cost and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Employing e-Tendering processes as per GFR (General Financial Rules) for transparency.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a rigorous vendor selection process to ensure quality and reliability.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contracts effectively to ensure compliance and minimize disputes.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clear payment schedules to maintain positive vendor relationships.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Stakeholders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Keeping the Ministry informed and aligned with project goals and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Collaborating with the IIT Board to ensure the project meets academic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with local authorities to address regulatory and logistical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closely with the Project Management Consultant for effective project oversight.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Involving the local community to foster support and address concerns.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2025-04-21T11:12:28Z</dcterms:created>
  <dcterms:modified xsi:type="dcterms:W3CDTF">2025-04-21T11:12:28Z</dcterms:modified>
</cp:coreProperties>
</file>