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207097/pexels-photo-520709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Love Tobilola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Heartfelt Dedication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World, My Love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Ifeh Mhi, Ayo Mhi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Idunnu Mhi, Ajike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Bby, My One and Only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Love You Very Much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0102103/pexels-photo-2010210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World, My Love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Center of My Universe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Tobilola holds a special place in my heart, being the center of my universe and the source of my happiness.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Words fall short in expressing the depth of my love for Tobilola, who is my world and my everything.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bond is unique and irreplaceable, filled with love, joy, and mutual understanding.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Tobilola brings immense joy and happiness into my life, making every moment special.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7659171/pexels-photo-2765917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Ifeh Mhi, Ayo Mhi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Joy and Happiness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Every moment with Tobilola is filled with joy and happiness, making life beautiful and meaningful.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Ayo Mhi signifies the joy and happiness that Tobilola brings into my life every day.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memories we create together are cherished and treasured, adding to the joy of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love is unconditional, bringing endless joy and happiness to both of us.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758274/pexels-photo-475827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Idunnu Mhi, Ajike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Delight and Comfort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Being with Tobilola is a delightful experience, filled with laughter and love.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Tobilola provides comfort and solace, being a constant source of support and love.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shared happiness is a testament to the strength and depth of our love.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Tobilola is a loving companion, always there to share in the joys and challenges of life.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517776/pexels-photo-3351777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Bby, My One and Only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Singular Love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connection is unique and unparalleled, making Tobilola my one and only.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love I have for Tobilola is singular and unmatched, defining my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commitment and devotion to Tobilola are unwavering, rooted in deep love.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bond is forever, built on love, trust, and mutual respect.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0102278/pexels-photo-2010227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Love You Very Much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 Everlasting Affection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affection for Tobilola is endless, growing stronger every day.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presentation is a heartfelt declaration of my love for Tobilola.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Words cannot fully capture the depth of my love for Tobilola, which is boundless.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love is timeless, transcending all barriers and enduring through time.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2025-09-21T13:54:14Z</dcterms:created>
  <dcterms:modified xsi:type="dcterms:W3CDTF">2025-09-21T13:54:14Z</dcterms:modified>
</cp:coreProperties>
</file>