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jpeg"/><Relationship Id="rId2" Type="http://schemas.openxmlformats.org/officeDocument/2006/relationships/image" Target="../media/image-1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4-1.jpeg"/><Relationship Id="rId2" Type="http://schemas.openxmlformats.org/officeDocument/2006/relationships/image" Target="../media/image-1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5-1.jpeg"/><Relationship Id="rId2" Type="http://schemas.openxmlformats.org/officeDocument/2006/relationships/image" Target="../media/image-1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6-1.jpeg"/><Relationship Id="rId2" Type="http://schemas.openxmlformats.org/officeDocument/2006/relationships/image" Target="../media/image-1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386363/pexels-photo-838636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IP測試開發智慧轉型藍圖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三年轉型計畫：從標準化到AI驅動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090146/pexels-photo-809014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三年願景與KPI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全球統一、可遷移、AI輔助平台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開發效率：提升 30–50%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Debug 時間：縮短 40%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Migration 時間：縮短 60%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948029/pexels-photo-794802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第一年：標準化階段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Foundation &amp; Template Year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Q1：整理知識，建立基礎報告流程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Q2：制定全球共用樣板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Q3：debug 知識庫與樣板上線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Q4：資料標準化導入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2623169/pexels-photo-1262316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第二年：自動化與平台遷移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Automation &amp; Migration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Q1：建立遷移流程 (Migration Tool v1)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Q2：自動化評估流程上線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Q3：跨平台測試流程建置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Q4：AI Debug 助手 MVP 開發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153343/pexels-photo-615334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第三年：AI 驅動與智慧化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AI-assisted Debug &amp; Global Showcase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Q1：生成式測試腳本平台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Q2：Debug 引擎升級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Q3：AI 協助 debug 過程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Q4：全球 showcase 推廣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862125/pexels-photo-386212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挑戰與對策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預見的阻力與應對措施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工程師抗拒：設計誘因提升接受度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樣板混亂：建立版本管理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資料不一致：推動一致性準則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責任不清：定義跨部門職責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144202/pexels-photo-714420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量化成果預期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三年後的轉型回報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開發效率：提升 30–50%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Debug 時間：縮短 40%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Migration 時間：縮短 60%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程式錯誤率下降、新人上手時間縮短等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355153/pexels-photo-835515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結語：核心精神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標準化 → 自動化 → 智能化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建立可持續性的組織系統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打造賦能工程師的平台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不僅是工具導入，而是組織文化轉型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轉變視角：IP測試開發轉型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問題核心：知識碎裂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知識碎裂的具體症狀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市場壓力下的挑戰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四大自動化機會點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五大行動策略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三年願景與KPI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第一年：標準化階段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第二年：自動化與平台遷移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第三年：AI 驅動與智慧化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3749040" y="40233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206240" y="40233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挑戰與對策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3749040" y="43891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4206240" y="43891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量化成果預期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結語：核心精神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090146/pexels-photo-809014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轉變視角：IP測試開發轉型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從成本中心轉型為核心競爭力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目標：實現開發流程的標準化、自動化與智慧化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為期三年的轉型計畫藍圖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092335/pexels-photo-709233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問題核心：知識碎裂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測試開發效率落後，核心問題需解決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流程未數位化，資料分散難以管理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員工技能不均，debug 缺乏一致性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市場需求加速，需提高應對能力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810792/pexels-photo-381079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知識碎裂的具體症狀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營運成本與風險增加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測試程式樣板不一致，知識難以共享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Debug 記錄不留痕，經驗無法累積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IP 規格變更資訊無法流通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報告格式不統一，影響資料管理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555493/pexels-photo-855549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市場壓力下的挑戰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需提升效率以支援未來產品量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產品組合複雜化 (SRAM、eFlash、PLL 等)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測試平台多樣化 (Teradyne, Advantest 等)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競爭對手自動化加速 (AI 導入)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913025/pexels-photo-391302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四大自動化機會點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立即可實現的轉型切入點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Debug Patterns：標準化 debug 流程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Templated Architecture：統一 setup 與測試流程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Structured Reports：格式化測試回報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Migration Automation：減少搬移工時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3531824/pexels-photo-3353182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五大行動策略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實踐工具箱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1. 可搜尋的 debug 知識庫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2. AI 輔助 root cause 分析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3. 工時回報與效能指標系統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4. Debug 模板建構與推廣、5. 建立可找找用的測試模式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2025-11-21T07:12:52Z</dcterms:created>
  <dcterms:modified xsi:type="dcterms:W3CDTF">2025-11-21T07:12:52Z</dcterms:modified>
</cp:coreProperties>
</file>