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Ignite Your Book Sales: A Strategic Marketing Plan for Uzor Books International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Unleashing Growth Through Targeted Campaigns and Social Media Engagement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Influencer Marketing: Amplifying Your Voice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Collaborate with 1-2 relevant micro-influencers or book enthusiasts to promote your books to their engaged audience.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Encourage influencers to create genuine, engaging content that resonates with their followers, increasing credibility.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Launch interactive giveaways or contests in collaboration with influencers to generate excitement and drive engagement.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Monitor influencer performance by tracking reach, engagement, and website traffic to evaluate campaign effectiveness.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 lasting relationships with key influencers to establish ongoing brand ambassadorship and sustained promotion.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Performance Tracking: Measuring Success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Comprehensive weekly performance reports to track key metrics and assess campaign effectiveness. This data helps identify areas for improvement.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Deep dive into audience insights to understand demographics, interests, and behaviors for precise targeting adjustments.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Detailed click-through analysis to evaluate ad performance, landing page effectiveness, and overall campaign ROI.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Utilizing the insights to refine strategies, optimize ad creatives, and enhance content for maximum impact and conversions.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clear focus on measuring return on investment to ensure that marketing efforts are generating tangible results and driving revenue.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are grateful for the opportunity to present this marketing strategy.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are excited about the potential of this partnership to elevate Uzor Books International.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look forward to collaborating with you and achieving remarkable results together.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Feel free to ask any questions you may have regarding the proposed plan.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Please feel free to contact us anytime to discuss further details. Thank you!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Introduction: Level Up Your Book Marketing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Part 1: One-Time Launch Campaign - $500 Investment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Social Media Blitz: Amplifying Your Reach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Google Ads: Reaching Book Buyers Directly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Part 2: Social Media Management – Monthly Growth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Starter Plan: Steady Online Growth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Growth Plan: Scale Your Impact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Influencer Marketing: Amplifying Your Voice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Performance Tracking: Measuring Success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Introduction: Level Up Your Book Marketing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Uzor Books International has immense potential. A focused marketing strategy is the key to unlocking it and reaching a wider audience.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We'll use a blend of targeted ads, engaging content, and direct outreach to boost sales and brand awareness effectively.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strategy includes a one-time launch campaign and ongoing social media management, tailored for maximum impact.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initial launch campaign is set at $500, followed by affordable monthly social media management subscription options.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Increased website traffic, higher book sales, a stronger online community, and enhanced brand recognition in the market.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Part 1: One-Time Launch Campaign - $500 Investment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Generate high visibility and drive significant traffic to uzorbooksinternational.com within a 30-day period.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focused $500 budget will be strategically used across various platforms to maximize reach and engagement.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will leverage Facebook, Instagram, WhatsApp, and Google Ads for a multi-faceted approach targeting diverse audiences.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Utilize GHL for email and SMS campaigns, notifying existing contacts about the launch with promo codes and exclusive discounts.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Weekly reports with audience insights and click-through analysis to refine and optimize the campaign for better results.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Social Media Blitz: Amplifying Your Reach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Reach book lovers, students, parents, and schools through precise targeting on Facebook and Instagram platforms.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Engaging content including 3 dynamic video ads and 3 visually appealing static graphics to capture audience attention.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Consistent daily posting on Uzor Books' social media accounts to maintain visibility and foster community interaction.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Complement social media efforts with targeted Google Ads on Search &amp; YouTube, focusing on relevant keywords.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Launch graphics &amp; flyers shared via WhatsApp broadcast, leveraging direct contact for instant visibility and engagement.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Google Ads: Reaching Book Buyers Directly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Strategic keyword targeting for users actively searching to buy books in Nigeria, increasing ad relevance.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Display ads on both Google Search results and relevant YouTube channels to capture diverse audience segments.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Continuous monitoring and adjustment of bids to ensure the budget is utilized efficiently, maximizing conversions.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Crafting compelling ad copy that highlights unique selling points of Uzor Books and entices clicks.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Ensuring ads lead to optimized landing pages on uzorbooksinternational.com for seamless user experience and conversions.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Part 2: Social Media Management – Monthly Growth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Focus on building lasting brand awareness and fostering a strong online community around Uzor Books International.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Drive consistent website traffic through engaging content, promotions, and active community management.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Affordable monthly subscription plans designed to suit various needs and budget levels.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$69.99/month for steady online presence with 3 posts/week, 2 stories, content calendar and engagement reports.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$99/month for scaling impact with more content, including reels, bi-weekly reports, and community interaction.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Starter Plan: Steady Online Growth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 engaging posts per week, featuring visually appealing static graphics or informative carousels, to keep your audience engaged.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 captivating story posts weekly to provide behind-the-scenes content, updates, and interactive elements.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meticulously planned monthly content calendar ensures a strategic and consistent flow of engaging content.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One professionally crafted promotional video each month to highlight key books or special offers.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Proactive page monitoring and engagement, responding to comments and direct messages promptly to nurture relationships.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Growth Plan: Scale Your Impact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 posts per week, including dynamic reels and carousels, to maximize visibility and appeal to a wider audience.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 compelling story posts weekly to showcase your books, engage with your audience, and drive interaction.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 high-quality promotional videos each month to feature new releases, author interviews, or behind-the-scenes content.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Detailed bi-weekly performance reports that show growth, engagement metrics and the overall progress.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Active interaction by reposting UGC and engaging in audience polls to create a thriving community around your books.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2025-04-21T14:29:01Z</dcterms:created>
  <dcterms:modified xsi:type="dcterms:W3CDTF">2025-04-21T14:29:01Z</dcterms:modified>
</cp:coreProperties>
</file>