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Illuminating Pixels: A Journey Through Computer Graphics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Course Outcomes in B.Tech (Sixth Semester) Computer Graphics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Digital Image Processing (DIP)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core concepts and techniques used to manipulate and enhance digital images.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steps of DIP.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elements for processing images, including sensors, processors, and display devices.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first step in image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Hardware and software components, including image sensors, processing units, and display devices.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Course Outcomes: Achieving Mastery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grasp the principles, devices, and applications, bridging theory with practical 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gain skills in coding algorithms for generating lines and shapes.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can proficiently apply 2D and 3D transformations, manipulating objects in virtual space.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implement clipping algorithms for lines and polygons, optimizing scenes for viewing.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know about the illumination and colors.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heartfelt gratitude to our professors for their guidance and support throughout this project.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would also like to acknowledge the contributions of our peers and the resources provided by the university.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any questions or further discussion, please feel free to reach 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was prepared by [Your Names], students of B.Tech (Sixth Semester).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time and consideration. We hope this presentation has been informative and insightful.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The World of Computer Graphics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Line Drawing Algorithms: The Building Blocks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Transformations: Shaping the Virtual World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Viewing Transformations: A Window to the Scene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Clipping: Refining the View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Illumination: Bringing Light to the Scene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Color Models: Painting with Pixels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Digital Image Processing (DIP)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Course Outcomes: Achieving Mastery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The World of Computer Graphics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dynamic realm where users engage with visuals, shaping designs and experiences in real-time.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gaming and animation to CAD and simulations, discover the widespread impact of computer graphics.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fundamental differences in display technologies, impacting image rendering and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Calligraphic displays use an electron beam to directly trace out the lines of an image.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challenges in maintaining image stability and clarity on various display systems.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Line Drawing Algorithms: The Building Blocks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foundational algorithm for line generation, stepping through pixels to approximate a straight 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efficient algorithm optimizing line drawing by using only integer arithmetic.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circles through mathematical equations and pixel approximations.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Drawing circle, an optimized approach utilizing midpoint properties to enhance circle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Extending principles to create curved shapes.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Transformations: Shaping the Virtual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Moving objects without changing their shape or size, repositioning elements within the scene.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Rotating objects around a fixed point, altering orientation in 2D and 3D spaces.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Changing the size of objects, magnifying or shrinking elements within the virtual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Skewing objects along one axis, creating distorted and stylized effects.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multiple transformations to achieve complex manipulations and animations.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Viewing Transformations: A Window to the Scene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the global space where all objects reside, establishing a universal reference frame.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Mapping the world coordinate system to the viewing plane, simulating the camera's perspective.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Displaying 3D objects on a 2D plane.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Projecting 3D objects onto a 2D plane, simulating depth and spatial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how parallel lines converge in perspective projection, adding realism to scenes.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Clipping: Refining the View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Determining if a point is inside or outside the viewing window, filtering out invisible elements.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Algorithms for clipping lines against the viewing window, ensuring only visible segments are rendered.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efficient line clipping algorithm using region codes to quickly identify and discard invisible 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Techniques for clipping polygons against the viewing window, handling complex shapes and intersections.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polygon clipping algorithm processing each edge of the clipping window sequentially.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Illumination: Bringing Light to the Scene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Simulating light sources and their interactions with surfaces, creating realistic reflections and shadows.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the complex effects of light.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Simulating light scattering evenly across a surface, creating a soft and matte appearance.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Simulating mirror-like reflections, creating highlights and shiny surfaces.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illumination model interpolating surface normals to create smooth and realistic shading effects.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Color Models: Painting with Pixels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Representing colors as combinations of red, green, and blue, used extensively in displays and digital imaging.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color model separating luminance and chrominance, optimizing color transmission in television broadcasting.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Representing colors as combinations of cyan, magenta, and yellow, used primarily in printing.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Representing colors by hue, saturation, and value, providing an intuitive way to select and adjust colors.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Selecting colors in the desired proportion.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2025-04-21T07:15:19Z</dcterms:created>
  <dcterms:modified xsi:type="dcterms:W3CDTF">2025-04-21T07:15:19Z</dcterms:modified>
</cp:coreProperties>
</file>