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Illuminating the Path: A Journey into Electricity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Unlocking the Secrets of Electric Current, Potential, and Circuits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Resistance is Futile... or is it? Ohm's Law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Resistance is the opposition to the flow of electric current in a conductor. It is measured in ohms (Ω).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Ohm's Law states that the voltage across a conductor is directly proportional to the current flowing through it, provided the temperature remains constant. V = IR.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Resistors are components designed to provide a specific amount of resistance in a circuit. They are used to control current flow and voltage levels.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Resistance depends on the material, length, area, and temperature of the conductor. Longer and thinner conductors have higher resistance.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Resistance is Futile... or is it? Ohm's Law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Resistivity is a material property that measures how strongly a material opposes the flow of electric current. It is independent of the conductor's dimensions.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Wiring Wonders: Series and Parallel Circuits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 a series circuit, components are connected end-to-end, so the same current flows through each component. The total resistance is the sum of individual resistances.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 a parallel circuit, components are connected across each other, so the voltage is the same across each component. The total resistance is lower than the smallest individual resistance.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current is the same at every point in a series circuit. If one component fails, the entire circuit is broken, and no current flows.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voltage is the same across each branch in a parallel circuit. If one component fails, the other branches continue to operate normally.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Wiring Wonders: Series and Parallel Circuits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Many real-world circuits are combinations of series and parallel connections. Analyzing these circuits requires breaking them down into simpler components.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Power Up: Electric Power and Energy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power is the rate at which electrical energy is consumed or transferred in a circuit. It is measured in watts (W).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power can be calculated using the formula P = VI, where P is power, V is voltage, and I is current. It can also be expressed as P = I²R or P = V²/R.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energy is the amount of electrical energy consumed over a period. It is measured in kilowatt-hours (kWh).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Electrical appliances are rated by their power consumption. Higher power appliances consume more electrical energy in the same amount of time.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Power Up: Electric Power and Energy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cost of electrical energy is calculated by multiplying the energy consumption (in kWh) by the cost per kWh charged by the utility company.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Heating Up: Heating Effect of Electric Current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When electric current flows through a conductor, it generates heat due to the resistance of the conductor. This is known as the heating effect of electric current.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Joule's Law states that the heat produced in a conductor is directly proportional to the square of the current, the resistance, and the time for which the current flows. H = I²Rt.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heating effect is used in various applications, such as electric heaters, electric irons, toasters, and electric bulbs.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 filament lamps, the current heats a thin tungsten filament to a high temperature, causing it to emit light. These lamps are inefficient, converting only a small fraction of energy into light.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Heating Up: Heating Effect of Electric Current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Fuses are safety devices that protect circuits from overcurrent by melting and breaking the circuit when the current exceeds a certain limit.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Power to the People: Domestic Electric Circuits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Domestic electric circuits consist of live, neutral, and earth wires. The live wire carries the current, the neutral wire provides a return path, and the earth wire provides a safety ground.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Circuit overloading occurs when the total current drawn by all appliances in a circuit exceeds the circuit's capacity, potentially causing overheating and fire.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short circuit occurs when the live and neutral wires come into direct contact, creating a path of very low resistance and causing a large current to flow.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Earthing connects the metal body of an appliance to the earth wire, providing a safe path for current to flow in case of a fault, preventing electric shock.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Power to the People: Domestic Electric Circuits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Miniature Circuit Breakers (MCBs) are automatic switches that interrupt the circuit when the current exceeds a certain limit, protecting against overcurrent and short circuits.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Spark of Discovery: Introduction to Electricity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Current Affairs: Defining Electric Current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Power: Electric Potential and Potential Difference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Resistance is Futile... or is it? Ohm's Law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Wiring Wonders: Series and Parallel Circuits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Power Up: Electric Power and Energy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Heating Up: Heating Effect of Electric Current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Power to the People: Domestic Electric Circuits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Safety First: Electrical Safety Precautions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Safety First: Electrical Safety Precautions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Never use electrical appliances or handle electrical wires with wet hands, as water is a good conductor of electricity and can cause electric shock.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Regularly inspect electrical cords and plugs for damage. Replace damaged cords immediately to prevent short circuits and electric shock.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Ensure that electrical wiring in your home is properly installed and maintained by a qualified electrician to prevent overloading and short circuits.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Unplug appliances when not in use, especially during thunderstorms, to protect them from power surges. This also conserves energy.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Safety First: Electrical Safety Precautions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Ensure that all appliances are properly grounded to provide a safe path for current in case of a fault, preventing electric shock. Use three-prong plugs whenever possible.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Thank you for your attention and participation in this presentation on electricity. We hope you found it informative and insightful.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encourage you to continue exploring the fascinating world of electricity and its applications in various fields.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are now open to answering any questions you may have about the topics covered in this presentation.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would like to acknowledge the various sources of information and resources that were used in the preparation of this presentation.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wish you continued success in your studies and future endeavors related to electricity and electrical engineering.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Spark of Discovery: Introduction to Electricity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charge is a fundamental property of matter that causes it to experience a force when placed in an electromagnetic field. It can be positive or negative.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There are two types of electric charges: positive and negative. Like charges repel each other, while opposite charges attract each other.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charge is quantized, meaning it exists in discrete units. The smallest unit of charge is the elementary charge, carried by a single proton or electron.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Conductors allow electric charge to flow freely through them, while insulators resist the flow of electric charge. Metals are good conductors, and rubber is a good insulator.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Spark of Discovery: Introduction to Electricity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potential, often called voltage, is the electric potential energy per unit charge. It's measured in volts and drives the flow of current.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Current Affairs: Defining Electric Current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current is the rate of flow of electric charge through a conductor. It is measured in amperes (A), where 1 ampere is equal to 1 coulomb per second.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Conventional current is defined as the flow of positive charge, which is opposite to the direction of electron flow in most conductors.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Electrons in a conductor move with a slow drift velocity due to collisions with atoms. This drift velocity is proportional to the electric field.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Current density is the amount of current flowing per unit area of a conductor. It is a vector quantity and indicates the direction of current flow.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Current Affairs: Defining Electric Current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Ammeters are used to measure electric current in a circuit. They are connected in series with the component whose current is being measured.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Power: Electric Potential and Potential Difference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Electric potential at a point is the amount of work done to bring a unit positive charge from infinity to that point. It is a scalar quantity measured in volts.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Potential difference, or voltage, is the difference in electric potential between two points. It drives the flow of current in a circuit.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Voltage is related to the energy required to move a charge between two points. A higher voltage means more energy is required to move the same charge.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Batteries maintain a potential difference by converting chemical energy into electrical energy. This potential difference is called electromotive force (EMF).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Power: Electric Potential and Potential Difference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Voltmeters are used to measure potential difference in a circuit. They are connected in parallel with the component whose voltage is being measured.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2025-07-16T15:14:00Z</dcterms:created>
  <dcterms:modified xsi:type="dcterms:W3CDTF">2025-07-16T15:14:00Z</dcterms:modified>
</cp:coreProperties>
</file>