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Images and Immortality: A Journey Through Time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Cultural Roots of Images in the Face of Mortality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Enduring Power of the Image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Images transcend language barriers, communicating emotions and ideas in a way that words often cannot, uniting people across cultures and generations.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influence our perceptions of the world, shaping our beliefs, values, and understanding of ourselves and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creating and preserving images, we leave a legacy for future generations, offering them a glimpse into our lives, our world, and our shared humanity.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Images can pass language barriers and communicate emotions and ideas in a way that words cannot.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preserving images, we leave a legacy for future generations by offering a look into our world.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Images: What Lies Ahead?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Artificial intelligence is revolutionizing image creation, blurring the lines between reality and simulation and raising ethical questions about authenticity.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Augmented reality technologies are transforming the way we interact with images, overlaying digital information onto the physical world and creating immersive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image technology advances, it's crucial to consider the ethical implications of representation, ensuring that images are used responsibly and with respect for cultural diversity.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Artificial Intelligence is blurring the lines of image creation by blurring the lines between reality and simulation.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technology keeps advancing, it is important to be responsible and consider ethical implications.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explore the profound relationship between images, culture, and our enduring quest for immortality.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sparked your curiosity and encouraged you to delve deeper into this fascinating subject.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your questions, comments, and insights as we continue to explore the power and meaning of images in our lives.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continue learning and ask any questions that you have about the topic.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giving me the opportunity to speak to you today.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Image's Origin: Defying Death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Ancient Echoes: Images in Archaic Cultures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Christian Ambivalence: Devotion and Doubt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Secularization: From Soul to Art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Debray's Conclusion: A Shifting Image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Digital Age: Immortality Redefined?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Visual: The Essence of Remembrance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Enduring Power of the Image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Images: What Lies Ahead?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Image's Origin: Defying Death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Debray argues images aren't about art; they're a human response to death, a way to make the absent present through symbolic rituals.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Images bridge the gap between the living and the dead, offering a means to symbolically extend the existence of those who've passed.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creation and interpretation of images are deeply rooted in social contexts, imbued with cultural meaning beyond individual expression.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Images are not mere reflections of reality but form a deep connection with the unseen, touching the realms of the soul and spirit.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Since the earliest times, the images helps to keep presence alive by prolonging the symbolic existence of those who are not present.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Ancient Echoes: Images in Archaic Cultures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Images throughout time have had a sacred or magical status and the images also represent transition into aesthetic function.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Funerary statues weren't just representations; they housed the soul, receiving offerings and preserving vital energy of the departed.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Funerary portraits on ceramics show a shift towards aesthetics, yet retain ritual significance linking the living and the dead.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animistic societies, images don't just represent; they embody the subject, erasing the distinction between object and the 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funerary portraits in ancient Greece showed that the images can reflect a transition towards a aesthetic function.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Christian Ambivalence: Devotion and Doubt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Icons and relics served as powerful tools for devotion, fostering a connection with the divine and facilitating spiritual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Simultaneously, images faced suspicion, raising concerns about idolatry and the potential for misplaced worship of the physical form.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During the Middle Ages, images continued to act as intermediaries, bridging the gap between humanity and the divine realm.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the world of christianity, images were used as instruments of devotion and some distrusted it as idolatry.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During the Middle ages, images were used as a means of mediation to connect with the divine.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Secularization: From Soul to Art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image transitions from a sacred vessel to an artistic object, losing its direct link to the spiritual realm in modernity.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Photography and cinema transform the image into a technical tool, capturing reality and creating new forms of visual expression.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image becomes detached from its sacred roots, existing primarily as a form of art, entertainment, or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images started being looked at as objects of art as the modern period kept developing.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Images slowly were losing the connection from the sacred as time kept moving and was seen as a means of art.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Debray's Conclusion: A Shifting Image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Debray argues that images initially emerged to counter death, providing a symbolic means to preserve memory and presence.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image's function shifts from ritualistic to aesthetic, then to technical, reflecting changing cultural values and priorities.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these shifts, the yearning for immortality persists, even in the digital age, fueling our continued engagement with images.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Primitive images were born to resist the concept of death and the transformation of the image.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history of images is also a history of the ways that cultures manages the absence, memories and grief.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Digital Age: Immortality Redefined?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images offer unprecedented possibilities for preserving memories, creating vast online archives that seem to defy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media and online platforms allow us to maintain a virtual presence even after death, leaving digital legacies for future generations.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However, the digital realm is also fragile, with data loss, obsolescence, and platform closures threatening the permanence of digital images.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Images can preserve memories and provide vast online archives that defy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images have data loss and can become obsolete because of platform closures.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Visual: The Essence of Remembrance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Images are not merely visual representations; they are imbued with emotions, stories, and cultural significance that transcend their surface appearance.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serve as powerful links to the past, allowing us to connect with ancestors, relive cherished memories, and understand our shared history.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meaning of an image is not fixed; it is shaped by individual interpretation, cultural context, and the passage of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Images are more than what is seen but also the cultural significance with stories and emotions.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meaning of the image is not fixed and is changed due to the passage of time and is based on interpretation.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2025-04-22T12:42:37Z</dcterms:created>
  <dcterms:modified xsi:type="dcterms:W3CDTF">2025-04-22T12:42:37Z</dcterms:modified>
</cp:coreProperties>
</file>