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8127700/pexels-photo-8127700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6288092/pexels-photo-6288092.jpeg?auto=compress&amp;cs=tinysrgb&amp;fit=crop&amp;h=1200&amp;w=800" TargetMode="External"/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7153844/pexels-photo-7153844.jpeg?auto=compress&amp;cs=tinysrgb&amp;fit=crop&amp;h=1200&amp;w=800" TargetMode="External"/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5614119/pexels-photo-5614119.jpeg?auto=compress&amp;cs=tinysrgb&amp;fit=crop&amp;h=1200&amp;w=800" TargetMode="External"/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4348403/pexels-photo-4348403.jpeg?auto=compress&amp;cs=tinysrgb&amp;fit=crop&amp;h=1200&amp;w=800" TargetMode="External"/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4862923/pexels-photo-4862923.jpeg?auto=compress&amp;cs=tinysrgb&amp;fit=crop&amp;h=1200&amp;w=800" TargetMode="External"/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127700/pexels-photo-812770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Inclusive Technology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Accessible and Equitable Solutions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Inclusive Technology?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Benefits of Inclusive Technology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Examples of Inclusive Technology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Inclusive Design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Decoration and Visuals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288092/pexels-photo-628809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Inclusive Technology?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Designing for Everyone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 on creating technology accessible to all, regardless of 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Employ design principles that cater to a wide range of users from the outset.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everyone has equal opportunities to use and benefit from technology.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Strive for true inclusion, exceeding minimum accessibility requirements.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153844/pexels-photo-715384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Benefits of Inclusive Technology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Inclusion Matters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Reach a larger audience by accommodating diverse needs and preferences.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Enhance usability for everyone, leading to greater satisfaction.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Inclusion fosters creativity and the development of innovative solutions.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Promote equity and create a more inclusive society through technology.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614119/pexels-photo-561411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Examples of Inclusive Technology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Real-World Applications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Software that converts text to speech for visually impaired users.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Technology that allows users to control devices with their voice.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Options to increase or decrease font size for improved readability.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Text alternatives for audio content, benefiting hearing-impaired individuals.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348403/pexels-photo-434840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Inclusive Design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Practical Strategies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Involve people with diverse abilities in the design process.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Regularly test technology with assistive technologies.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content that is easily accessible and understandable.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Educate developers and designers on inclusive design principles.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862923/pexels-photo-486292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Decoration and Visuals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Enhancing Your Presentation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sufficient contrast between text and background for readability.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fonts that are easy to read and have a large x-height.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headings, subheadings, and bullet points to organize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Include relevant images that support and enhance the content.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2025-07-18T10:01:00Z</dcterms:created>
  <dcterms:modified xsi:type="dcterms:W3CDTF">2025-07-18T10:01:00Z</dcterms:modified>
</cp:coreProperties>
</file>