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at GITEX Africa 2025: A Tech Bridge to the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India's participation, impact, and the path ahead in Africa's premier tech event.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Road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strategic alliances between Indian and African tech companies.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capacity building initiatives to develop a skilled workforce.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collaborative research and development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market intelligence to help companies make informed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a long-term vision to achieve sustainable and inclusive growth.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GITEX Africa 2025: A Stepping 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GITEX Africa 2025 as a platform to build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Gathering insights and conduct valuable market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prospective partnership oppurtunities.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brand visibilty for future ventures.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decisions for future investements in sectors.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attend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questions feel free to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Email and Website details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us for future events and conferences.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forward for future collaborations and growth.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Gateway Opens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Zone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Forward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Focus Areas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Opportunities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Support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Road Ahead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GITEX Africa 2025: A Stepping Stone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Gateway Opens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involvement highlights growing ties with Africa, fostering tech innovation and economic growth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GITEX Africa 2025 offers Indian companies access to new markets and opportunities for expansion.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participation will showcase its technological prowess and innovative solutions on a global stage.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event facilitates increased investment flows between India and African nations, boosting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for sharing expertise, best practices, and technological advancements between participants.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Zone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trade and investment contribute to economic growth in both India and participating African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Indian startups find new avenues for funding, mentorship, and strategic partnerships in the African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Exposure to diverse challenges fosters creativity and spurs innovation in both Indian and African tech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ventures and expanded operations lead to increased job opportunities across various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accelerates the adoption of digital technologies, driving modernization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sustainable technologies and practices ensures long-term economic and environmental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digital infrastructure and connectivity bridge the gap between India and Africa.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Joint initiatives for skills development create a pipeline of talent to support tech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Stronger partnerships enhance the global competitiveness of both India and African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solutions address social challenges and promote inclusive development for all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Focus Areas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expertise in fintech can drive financial inclusion and accessibility in the African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healthcare solutions improve access to quality medical services and diagnostics.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EdTech platforms enhance educational opportunities and improve learning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helps to improve agricultural productivity, food security, and rural livelihoods.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to offer affordable and cleaner energy sources.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infrastructure deficits is crucial for facilitating seamless technology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Harmonizing regulatory standards promotes ease of doing business and cross-border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cultural contexts ensures that technology solutions are relevant and effective.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Mitigating investment risks through due diligence and strategic partnerships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talent and retain skilled workers and foster sustainable growth for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 showcasing successful fintech solutions transforming financial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of healthcare technology improving patient outcomes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 of EdTech platforms bridging the education gap.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Instances of AgriTech innovations boosting agricultural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Successful renewable energy projects demonstrating sustainable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initiatives offering incentives for Indian companies investing in Africa.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Bilateral trade agreements reducing barriers and promoting trade flows.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Joint regulatory bodies ensuring fair competition and consumer protection.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investment guarantees to mitigate risks and encourage foreign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Facilitate the seamless transfer of technology and knowledge.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2025-04-18T14:38:44Z</dcterms:created>
  <dcterms:modified xsi:type="dcterms:W3CDTF">2025-04-18T14:38:44Z</dcterms:modified>
</cp:coreProperties>
</file>