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Economic Ascent: A Global Perspective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India's Development Trajectory and Trade Dynamics in a Competitive World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Path Forward: Trade and Development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policy reforms to improve the business environment and attract investment, fostering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infrastructure to boost connectivity and reduce transaction costs, improving transportation and economic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skill development to enhance human capital and improve competitiveness. Improving work quality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innovation and technological advancement to drive productivity growth. Fostering entrepreneurship and competition.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global cooperation to address shared challenges and promote inclusive growth. Improving ties with other countries.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Economic Future: A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is on track to become a major economic powerhouse, driving global growth and innovation in the coming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aspires to be a leader in sustainable development, promoting inclusive growth and environmental stewardship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global influence will continue to grow. Shaping international norms and institutions and economic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will remain a strategic partner, working with other nations to address shared challenges and promote global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economic future is bright, driven by its people, its policies, and its commitment to progress and prosperity.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into India's economic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now happy to answer any questions you may have regarding the content presented.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further discussion and collaboration on these important topics.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participation and interest in India's economic journey. Have a great day!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Economic Engine: An Overview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vs. Pakistan: A Comparative Analysis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vs. China: The Dragon and the Elephant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vs. USA: Trade, Tech, and Partnership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vs. Bangladesh: A Story of Progress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US-India Tariff War: A Tug-of-War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Strategic Response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Path Forward: Trade and Development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Economic Future: A Vision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Economic Engine: An Overview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economy showcases robust growth, driven by diverse sectors. It's a key player on the global stage, with both opportunities and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Development Index reflects improvements in health, education, and living standards, aiming for inclusive and sustainable progress for all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Comparing India's economic and development metrics with other nations provides insights into its relative strengths and areas needing further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agriculture to IT, understanding these sectors is critical. Driving job creation and contribute significantly to the GDP.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is poised for continued growth, driven by its demographic dividend, policy reforms, and increasing global integration. Challenges do remain.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vs. Pakistan: A Comparative Analysis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Comparing GDP growth rates highlights the economic performance. Differing policy choices play a crucial role in shaping economic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Disparities in the Development Index reflect differences in social progress. These are impacting the overall quality of life of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key industries reveals contrasting economic priorities and strengths, shaping the economic landscape of both nations.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Limited trade ties impact economic cooperation and regional integration. Political factors often overshadow potential economic benefits.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Divergent economic paths reflect different development strategies. And both nations face unique opportunities and challenges.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vs. China: The Dragon and the Elephant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economy dwarfs India's in terms of size, reflecting its early adoption of market reforms and its manufacturing prowess.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 has made rapid strides in development, lifting millions out of poverty. Contrasting approaches to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global trade dominance challenges India's export competitiveness. Both are navigating complex trade relationships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infrastructure development provides a competitive edge. India's infrastructure development is catching 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nations pursue distinct global ambitions, influencing geopolitics and global economic governance on a very large scale.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vs. USA: Trade, Tech, and Partnership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 is a major trading partner and investor in India. The strength of economic ties impacts the growth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in technology drives innovation and economic growth in both nations. Contributing to scientific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Trade dynamics reflect the comparative advantages and strategic priorities of both countries. Trade and tariff policies play crucial roles.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Investment flows drive job creation and economic diversification. Creating more employment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alignment fosters cooperation on global challenges, from climate change to counterterrorism, both countries have benefited.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vs. Bangladesh: A Story of Progress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Bangladesh's economic growth has been impressive. India and Bangladesh are improving and catching up with other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Progress in health and education has boosted Bangladesh's development index. Contributing towards improving the living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Bangladesh's textile industry drives exports and job creation. Improving the development index of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Regional cooperation fosters economic integration and shared prosperity between both countries. Building trust and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nations hold significant potential for further economic development, driven by strategic partnerships and policy reforms.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US-India Tariff War: A Tug-of-War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Tariff disputes strained trade relations between US and India. The disputes create uncertainty for businesses and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Tariffs impacted exports from both countries, affecting various sectors. Trade and economic ties face certain level of disruptions.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tariff war had economic consequences for businesses and consumers. Affecting businesses, consumers and the economy.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Negotiations aim to resolve trade disputes and restore stable trade relations. But there are still many problems that need to be resolved.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advocates for fair trade practices and seeks mutually beneficial trade agreements with the US and other countries.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Strategic Response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diversifies its export markets to reduce dependence on the US market. Focuses on new partnerships and trade agreements.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promotes domestic manufacturing through policy initiatives and incentives. Supporting local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seeks new trade agreements to expand market access and enhance export competitiveness. Forming partnerships with other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actively engages in the WTO to advocate for fair trade practices and resolve trade disputes. Promoting fair trade and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strengthens its economic resilience to withstand external shocks and trade pressures, aiming for economic stability.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2025-04-18T18:07:17Z</dcterms:created>
  <dcterms:modified xsi:type="dcterms:W3CDTF">2025-04-18T18:07:17Z</dcterms:modified>
</cp:coreProperties>
</file>