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Individual Social Responsibility: Making a World of Difference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individuals to create positive change in their communities and beyond.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and Well-being: Taking Care of Yourself and Others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Promote healthy habits such as exercise, healthy eating, and stress management. Encourage others to prioritize their well-being.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mental health initiatives and reduce the stigma around mental illness. Encourage people to seek help when they need it.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Volunteer at hospitals, clinics, or healthcare organizations. Provide support and companionship to patients and their families.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Donate blood to help save lives. Blood donations are essential for treating patients with a variety of medical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trained in first aid and CPR to be prepared to respond to emergencies. You could save a life in a critical situation.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Responsibility: Navigating the Online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Stand against cyberbullying and harassment online. Report abusive content and support victims of cyberbullying.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 your personal information online and respect the privacy of others. Be cautious about sharing sensitive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Fact-check information before sharing it online. Avoid spreading misinformation and disinformation. Be a responsible consumer of media.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digital inclusion initiatives that provide access to technology and digital literacy training for underserved communities. Bridge the divide.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responsibly and avoid engaging in harmful or divisive content. Promote positive and constructive dialogue.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 action, no matter how small, contributes to a better future for all. Thank you for your dedication.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being a part of the solution and working towards a more just and sustainable world. Your efforts are valued.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Together, we can create a brighter future for generations to come. Thank you for being a force for good in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recognizing that individual social responsibility is not just an option, but a necessity.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appreciate your commitment to shaping a better world through your everyday actions. Thank you.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Your Actions Matter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Responsibility: Protecting Our Planet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Justice: Promoting Equality and Fairness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Consumption: Making Informed Choices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Involvement: Building Stronger Communities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and Awareness: Spreading the Word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Responsibility: Investing in the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 and Well-being: Taking Care of Yourself and ...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Digital Responsibility: Navigating the Online World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Ripple Effect: Your Actions Matter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Everyday decisions, from consumption habits to transportation choices, collectively influence the environment and society. Choose wisely!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Recognize your potential to inspire and influence others. Small acts of kindness and responsibility can spark a movement.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companies with sustainable practices and fair labor standards. Demand transparency and accountability from brands.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Reduce your carbon footprint by conserving resources, recycling, and adopting eco-friendly habits. Protect our planet for future generations.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Get involved in local initiatives, volunteer your time, and support community organizations. Strengthen the social fabric of your neighborhood.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Environmental Responsibility: Protecting Our Planet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Minimize waste through recycling, composting, and reducing single-use plastics. Embrace a zero-waste lifestyle where possible.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Save water and energy at home and at work. Simple changes can make a big difference in resource consumption.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environmental policies and support organizations dedicated to conservation efforts. Participate in clean-up drives.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public transport, cycling, or walking over driving whenever possible. Consider electric vehicles or carpooling to reduce emissions.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tree-planting activities to combat deforestation and absorb carbon dioxide from the atmosphere. Re-green our earth.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Justice: Promoting Equality and Fairness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Embrace diversity and inclusion in all aspects of life. Challenge biases and stereotypes to create a more inclusive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equal rights and opportunities for marginalized communities. Stand against discrimination and injustice.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initiatives that address poverty and inequality. Donate to charities and advocate for policies that promote economic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access to quality education for all children, regardless of their background. Education is key to breaking the cycle of poverty.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Advocate for affordable and accessible healthcare for all. Health is a fundamental human right, not a privilege.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Ethical Consumption: Making Informed Choices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Purchase fair trade products to support farmers and workers in developing countries. Ensure they receive fair wages and working conditions.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businesses that source their materials sustainably. Look for certifications like the Forest Stewardship Council (FSC).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cruelty-free products that are not tested on animals. Support companies that prioritize animal welfare.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local businesses to strengthen your community's economy. They often have a smaller environmental footprint and contribute to local jobs.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Opt for products with minimal packaging or packaging made from recycled materials. Reduce your contribution to landfill waste.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Community Involvement: Building Stronger Communities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Volunteer your time at local charities, schools, or community organizations. Your skills and expertise can make a significant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and support local events, festivals, and fundraisers. They contribute to community spirit and raise funds for important causes.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Mentor young people and provide guidance and support. Help them develop their skills and achieve their full potential.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Participate in local government meetings and elections. Make your voice heard and contribute to community decision-making.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Join or start a neighborhood watch program to promote safety and security in your community. Work together to create a safer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and Awareness: Spreading the Word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information about social and environmental issues with your friends, family, and colleagues. Educate others about the importance of responsibility.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social media to advocate for positive change and raise awareness about important causes. Share articles, petitions, and campaigns.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independent journalism and media outlets that report on social and environmental issues. Stay informed and hold power accountable.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Organize workshops and presentations to educate people about specific issues and inspire them to take action. Empower change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Lead by example and demonstrate responsible behavior in your own life. Your actions can inspire others to follow suit. Be the change.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Financial Responsibility: Investing in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 in companies that align with your values and prioritize environmental and social responsibility. Avoid investing in harmful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 social enterprises that address social or environmental problems. Invest in businesses with a positive impact.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Donate to charities that are making a difference in your community or around the world. Choose organizations with a proven track record.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banks that invest in sustainable development and ethical projects. Avoid banks that support harmful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Improve your financial literacy and make informed financial decisions. Learn about responsible budgeting, saving, and investing.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2025-04-21T07:33:06Z</dcterms:created>
  <dcterms:modified xsi:type="dcterms:W3CDTF">2025-04-21T07:33:06Z</dcterms:modified>
</cp:coreProperties>
</file>