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Indonesia's Dawn: A Nation United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Widespread Support and Reactions to the Proclamation of Indonesian Independence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Lasting Legacy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proclamation serves as a cornerstone of Indonesian national identity, symbolizing the nation's birth and its aspirations.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values and principles enshrined in the proclamation continue to guide Indonesia's development as a sovereign 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spirit of independence continues to inspire Indonesians to overcome challenges and strive for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anniversary of the proclamation is celebrated annually, commemorating the sacrifices and struggles of the past.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stands as a testament to the resilience and determination of the Indonesian people to forge their own destiny.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Lessons Learned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national unity in overcoming adversity and achieving common goals is reinforced.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sacrifices made by previous generations serve as a reminder of the value of freedom and the need to safeguard 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significance of international cooperation and diplomacy in resolving conflicts and promoting peace is emphasized.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ongoing need for social justice, equality, and economic development is highlighted, and the past helps to see future's horizon.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enduring legacy of the proclamation serves as a source of inspiration for future generations of Indonesians.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to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 taking the time to learn about Indonesia's independence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this topic further and deepen your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open to any questions or discussions you may have.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the spirit of independence continue to inspire us all.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Spark of Freedom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Unwavering Support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Facing Resistance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Echoes of Unity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Defending Freedom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International Stage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Transformation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Lasting Legacy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Lessons Learned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Spark of Freedom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 August 17, 1945, Sukarno and Hatta proclaimed Indonesia's independence, marking a pivotal moment after years of struggle.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Word of the proclamation rapidly disseminated throughout the archipelago, largely through word of mouth and clandestine radio broadcasts.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news was met with widespread jubilation and celebrations as Indonesians embraced their newfound freedom.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powerful sense of national unity and patriotic fervor swept the nation, uniting diverse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proclamation was not just a declaration but a challenge, demanding defense and consolidation of independence.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Unwavering Support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Ordinary citizens actively mobilized to support the new republic, forming militias and local defense groups.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Young Indonesians, students, and activists played a crucial role, spreading the message of independence and organizing resistance.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Villages and communities organized self-governance structures, demonstrating their commitment to self-determination.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People contributed resources and funds to support the fledgling government and its efforts to establish sovereignty.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Religious leaders and intellectuals provided moral support, framing independence as a just and righteous cause.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Facing Resistance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Dutch colonial power initially refused to acknowledge the proclamation and attempted to reassert control.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arrival of Allied forces complicated the situation, as they were tasked with disarming Japanese troops but also had Dutch interests.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Initial reactions varied, with some Indonesians cautiously optimistic while others remained skeptical due to past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Propaganda efforts by both the Indonesian government and the Dutch aimed to influence public opinion, creating confusion.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Responses varied across different regions of Indonesia, influenced by local conditions and existing political dynamics.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Echoes of Unity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use of Bahasa Indonesia as the national language fostered a sense of shared identity and facilitated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diverse ethnic and religious backgrounds, Indonesians united under the common goal of achieving complete independence.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proclamation sparked a resurgence of Indonesian culture and arts, celebrating indigenous traditions and values.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Memories of shared suffering under colonial rule strengthened the bonds of solidarity among different groups.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Communities rallied together to provide assistance and support to those affected by conflict and displacement.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Defending Freedom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Indonesian freedom fighters engaged in armed resistance against Dutch forces, defending their newly declared independence.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Indonesian government pursued diplomatic efforts to gain international recognition and support for its sovereignty.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Indonesian forces employed guerrilla tactics to harass and disrupt Dutch military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Indonesian army relied heavily on the support and participation of the civilian population.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network of informants and sympathizers provided crucial intelligence to Indonesian forces.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International Stage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 appealed to the international community for recognition of its independence, highlighting the principles of self-determination.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Several nations, including India and Egypt, voiced their support for Indonesia's struggle against colonialism.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United Nations played a role in mediating the conflict between Indonesia and the Netherlands, seeking a peaceful resolution.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International pressure mounted on the Netherlands to acknowledge Indonesia's independence and negotiate a settlement.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Conferences were held to foster negotitations between parties of interest to come to an agreeable solution.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Transformation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struggle for independence fostered a greater sense of political awareness and participation among Indonesians.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ideals of equality and social justice gained prominence, challenging traditional hierarchies and inequalities.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became a priority, with efforts to expand access to schooling and promote literacy among the population.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proclamation spurred the development of a modern Indonesian identity, blending indigenous traditions with modern values.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spirit of optimism and hope for a better future permeated Indonesian society in the aftermath of the proclamation.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2025-04-22T13:33:42Z</dcterms:created>
  <dcterms:modified xsi:type="dcterms:W3CDTF">2025-04-22T13:33:42Z</dcterms:modified>
</cp:coreProperties>
</file>