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Indonesia's Place in the World: A Global Stage Analysis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Indonesia's position through World-Systems Theory and its role in ASEAN.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Indonesia's Future Trajectory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Continued economic growth will elevate Indonesia's global 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Indonesia's leadership in ASEAN will drive regional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Increasing global influence positions Indonesia as a key player.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development ensures long-term prosperity and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partnerships will foster international cooperation and growth.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holds a complex position in both the global and ASEAN contexts, blending semi-periphery status with regional leadership.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shows significant potential for further growth, aspiring to become a more influential and significant player on the global stage.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must address various internal challenges to fully realize its potential and achieve long-term sustainable development and prosperity.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Indonesia's strategic role in ASEAN and its growing global engagement underscores its importance in shaping regional and global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Indonesia’s future trajectory depends on strategic policy implementation, regional cooperation, and effective management of internal challenges.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listen and engage with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interest in understanding Indonesia's position in the global and ASEAN context.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 and encourages further exploration of the topic.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any questions, discussions, and opportunities for future collaboration to advance our shared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attention. We look forward to your continued interest in Indonesia's growth and development.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World-Systems Theory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Indonesia: A Semi-Periphery Powerhouse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Indonesia's Leadership in ASEAN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Development Imperatives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Political and Diplomatic Strategies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Internal Hurdles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ASEAN Integration: Opportunities &amp; Challenges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Indonesia's Future Trajectory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World-Systems Theory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are industrialized nations with skilled labor, high wages, and advanced economies, dominating global production and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nations supply raw materials and cheap labor, often facing exploitation and limited economic opportunities in the global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Bridging the gap, these nations exhibit characteristics of both core and periphery, showing potential for advancement but facing internal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Highlights how the structure of the capitalist system hinders the development of poorer nations.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Explains how rich countries exploit resources from poor countries, maintaining global inequalities.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Indonesia: A Semi-Periphery Powerhouse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Classified as semi-periphery due to its developing industries, reliance on resource exports, and potential for economic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possesses substantial economic potential with growing industries, contributing to its semi-periphery status in the global economy.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nation still depends on the export of raw materials and cheap labor in several of its economic sectors.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remain in infrastructure development, corruption, and inequality as Indonesia aims for further global integration.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Indonesia's place in the world is significant, with its economic and strategic influence growing in the global landscape.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Indonesia's Leadership in ASEAN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the largest economy in ASEAN, Indonesia holds significant influence and potential for regional leadership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actively promotes economic integration within ASEAN, enhancing regional cooperation and stability through various initiatives.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plays a key role in promoting political stability and cooperation within ASEAN.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aims to strengthen its position as a regional power, leading efforts to enhance ASEAN's global presence and economic strength.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Indonesia's continued growth and leadership are vital for ASEAN's progress and its role in the global economy.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Development Imperatives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needs to continue developing its industries, focusing on value-added production and technological innovation for global competitiveness.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the quality of the workforce through education, training, and skills development is crucial for economic progress.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Decreasing dependence on raw material exports and diversifying into higher-value products will boost economic resilience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sustainable economic practices will ensure long-term growth while preserving the environment and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planning and policy implementation are essential for achieving sustainable and inclusive economic development across all sectors.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Political and Diplomatic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can leverage its ASEAN position to strengthen regional economic cooperation.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can enhance its global bargaining power through strategic alliances.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Indonesia can use diplomacy to address regional and global challenges.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strategic partnerships can advance Indonesia's interests.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 engagement on the global stage is crucial for Indonesia's growth.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Internal Hurdles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economic inequality is vital for social cohesion and balanced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Combating corruption strengthens governance and investor confidence, promoting sustainable economic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infrastructure enhances connectivity, reduces costs, and supports economic activity, promoting inclusive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institutions builds resilience and promotes sustainable economic development, ensuring long-term stability and prosperity.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inclusive growth ensures that all segments of society benefit from economic progress, fostering social stability and harmony.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ASEAN Integration: Opportunities &amp;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Deeper economic integration offers potential for increased trade and investment within ASEAN, driving regional growth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Political stability within ASEAN is crucial for maintaining investor confidence and fostering long-term economic partnerships.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security concerns and ensuring regional stability are vital for protecting economic interests and promoting sustainable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cultural exchange fosters understanding and cooperation among ASEAN member states, strengthening regional ties and solidarity.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 and mutual support among ASEAN members are essential for achieving collective economic progress and regional stability.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2025-05-04T12:23:25Z</dcterms:created>
  <dcterms:modified xsi:type="dcterms:W3CDTF">2025-05-04T12:23:25Z</dcterms:modified>
</cp:coreProperties>
</file>