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images.pexels.com/photos/4700421/pexels-photo-4700421.jpeg?auto=compress&amp;cs=tinysrgb&amp;fit=crop&amp;h=1200&amp;w=800" TargetMode="External"/><Relationship Id="rId1" Type="http://schemas.openxmlformats.org/officeDocument/2006/relationships/image" Target="../media/image-1-1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jpe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jpe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jpe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jpe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jpe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jpe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4700421/pexels-photo-4700421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3657600" cy="51435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114800" y="2314575"/>
            <a:ext cx="45720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Industrial Accident: Root Cause Analysis
</a:t>
            </a:r>
            <a:pPr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and Preventing Workplace Incidents</a:t>
            </a:r>
            <a:endParaRPr lang="en-US" sz="3200" dirty="0"/>
          </a:p>
        </p:txBody>
      </p:sp>
      <p:sp>
        <p:nvSpPr>
          <p:cNvPr id="5" name="Text 2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2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Introduction: The Importance of Understanding ...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Common Causes of Industrial Accidents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Root Cause Analysis (RCA): Digging Deeper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Implementing Corrective Actions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Role of Prevention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749040" y="21945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06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206240" y="21945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Conclusion: Creating a Safer Workplace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32028461/pexels-photo-32028461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Introduction: The Importance of Understanding Industrial Accidents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Why Analyze Accidents?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Any unplanned event occurring in a workplace that results in injury, illness, or damage.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Accidents lead to physical and psychological trauma for workers and their families.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Direct costs (medical, compensation) and indirect costs (downtime, legal fees, damage).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Organizations have a legal and moral obligation to ensure worker safety.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7172774/pexels-photo-7172774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Common Causes of Industrial Accidents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Identifying Contributing Factors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Actions taken by individuals that increase the risk of an accident (e.g., ignoring safety procedures).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Hazards present in the workplace environment (e.g., faulty equipment, poor housekeeping).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Insufficient training on equipment operation, safety protocols, and hazard recognition.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Failure to properly oversee work activities and enforce safety regulations.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30572289/pexels-photo-30572289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Root Cause Analysis (RCA): Digging Deeper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Finding the Underlying Problems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systematic process to identify the fundamental causes of an accident, not just the symptoms.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Repeatedly asking "why" to drill down to the core issue.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visual tool to categorize potential causes (Man, Machine, Method, Material, Measurement, Environment).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top-down, deductive failure analysis used to determine the causes of system failures.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7578192/pexels-photo-7578192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Implementing Corrective Actions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Preventing Recurrence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Outlining specific steps to address the identified root causes.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Modifying the workplace to eliminate or reduce hazards (e.g., machine guarding).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Implementing procedures and policies to minimize risk (e.g., safety training, job rotation).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Providing workers with equipment to protect them from hazards (e.g., gloves, safety glasses).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6202807/pexels-photo-6202807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Role of Prevention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Proactive Safety Measures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Regularly identifying potential hazards and evaluating the associated risks.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Providing comprehensive training on safe work practices and hazard awareness.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Conducting periodic inspections to identify and correct safety deficiencies.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Creating a workplace environment where safety is valued and prioritized by all employees.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29224881/pexels-photo-29224881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Conclusion: Creating a Safer Workplace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Continuous Improvement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strong organizational commitment to safety is essential for preventing accidents.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Engaging employees in the safety process improves hazard identification and promotes ownership.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Regularly evaluating safety performance and making adjustments as needed.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Thoroughly investigating accidents and sharing lessons learned to prevent future incidents.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2025-10-28T06:19:10Z</dcterms:created>
  <dcterms:modified xsi:type="dcterms:W3CDTF">2025-10-28T06:19:10Z</dcterms:modified>
</cp:coreProperties>
</file>