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2873016/pexels-photo-2873016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873016/pexels-photo-287301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Industrial Training PPT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Sugar Factory Operations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Industrial Training Overview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Factory Equipment &amp; Machinery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Production Processes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Engineering Applications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Career Development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873014/pexels-photo-287301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Industrial Training Overview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Sugar Factory Operations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Industrial training provides hands-on experience in sugar factory operations and engineering processes.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Working in a sugar factory involves understanding machinery, equipment, and production 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Following safety protocols is essential when working with industrial equipment and machinery.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Gaining practical knowledge about sugar production methods and factory operations.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025501/pexels-photo-402550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Factory Equipment &amp; Machinery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Technical Components in Sugar Production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various types of machinery used in sugar processing and production.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to operate and maintain industrial equipment efficiently and safely.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Familiarizing with engineering systems that support sugar factory operations.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Proper maintenance procedures to ensure optimal performance and longevity of equipment.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9748150/pexels-photo-2974815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Production Processes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Sugar Manufacturing Workflow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sourcing and preparation of raw materials for sugar production.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Following the complete workflow from raw material to finished sugar product.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quality assurance measures throughout the production process.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 industry standards for sugar quality and production efficiency.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025501/pexels-photo-402550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Engineering Applications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Technical Skills Development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Applying engineering concepts to solve real-world factory problems and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factory operations and identifying areas for improvement.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to optimize industrial systems for better performance and efficiency.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Developing critical thinking skills to address operational issues in sugar production.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592547/pexels-photo-659254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Career Development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Professional Growth Opportunities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Gaining valuable industry experience through hands-on training in sugar manufacturing.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Developing technical and professional skills applicable to various industrial sectors.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career opportunities in industrial engineering and manufacturing sectors.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connections with industry professionals and mentors in the field.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2025-10-15T02:43:43Z</dcterms:created>
  <dcterms:modified xsi:type="dcterms:W3CDTF">2025-10-15T02:43:43Z</dcterms:modified>
</cp:coreProperties>
</file>