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Report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Quality Control Department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Example: Assay by HPLC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Prepare sample and standard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Inject into HPLC system and record chromatogram.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Compare sample peak area with standard to calculate assay.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accuracy and precision of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Quantifying drug concentration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 Laboratory Practices (GLP)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 SOPs for every test and procedure.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cleanliness and calibration of instruments.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data integrity and traceability.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Wear proper protective gear at all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the guidelines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&amp; Record Maintenance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tests are recorded in controlled notebooks.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Reports must be reviewed and signed by supervisors.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must be traceable and stored safely.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transparency during audits.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accurate records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Faced During Training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complex instruments like HPLC.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proper sample preparation techniques.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accuracy in documentation.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a professional laboratory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learning curves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Outcomes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Improved practical knowledge of analytical techniques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Report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Cropel Lifesciences Pvt. Ltd.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Objectives of Industrial Training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Quality Control (QC)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QC Laboratory Layout &amp; Safety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Instruments Used in QC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Tests Performed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Example: Assay by HPLC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 Laboratory Practices (GLP)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&amp; Record Maintenance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Faced During Training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43891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206240" y="43891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Outcomes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Training Report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Presented by: Padsala Bansi Sanjaybhai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Sal Institute of Pharmacy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Quality Control Department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Cropel Lifesciences Pvt. Ltd.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Duration: 15/09/2025 – 04/10/2025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Cropel Lifesciences Pvt. Ltd.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Established company in the pharmaceutical and life sciences sector.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Focused on producing quality medicines and healthcare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Committed to innovation, safety, and patient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Pharmaceuticals and life sciences expertise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Dedicated to quality and safety standards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Objectives of Industrial Training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 real-world experience in the Quality Control (QC) department.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laboratory practices and documentation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about testing methods and quality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Exposure to pharmaceutical manufacturing processes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practical skills in quality control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Quality Control (QC)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QC ensures the safety, purity, and quality of products before release.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involves chemical, physical, and microbiological testing.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QC is a key department in every pharmaceutical company.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Crucial for product safety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Testing raw materials and finished products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QC Laboratory Layout &amp; Safety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Separate areas for chemical, instrumental, and microbiology sections.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Strict adherence to lab safety rules: lab coat, gloves, goggles.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waste disposal and instrument maintenance.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Organized lab for efficient testing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safety guidelines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Instruments Used in QC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High-Performance Liquid Chromatography (HPLC).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UV–Visible Spectrophotometer.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 Meter and Analytical Balance.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Dissolution and Disintegration Test Apparatus.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analytical tools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Tests Performed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tests to verify raw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Assay tests to determine drug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Dissolution and uniformity tests for tablets.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of all results in logbooks.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Verifying quality at each stage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2025-10-12T12:37:27Z</dcterms:created>
  <dcterms:modified xsi:type="dcterms:W3CDTF">2025-10-12T12:37:27Z</dcterms:modified>
</cp:coreProperties>
</file>