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 Leverage: Unveiling Nature's Tiny Machines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lever systems within insect bodies that power their incredible movements.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Levers: Integrated Movement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 levers work in coordinated sequences to create smooth and efficient walking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Wing and body levers synchronize to execute complex flight maneuvers with precision and agility.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Mouthpart and leg levers coordinate to grasp, manipulate, and consume food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insect central nervous system, controls and synchronises the lever systems throughout its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Integrated lever movements enable insects to thrive in diverse environments and exploit various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Adaptations of Lever Systems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pressures have shaped insect lever systems to optimize performance in specific habitats and niches.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Insects with superior lever mechanics have a greater chance of survival and reproduction.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diversity of insect lever systems reflects the incredible range of ecological roles they fulfill.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Studying insect lever systems inspires new technologies and engineering solutions, which benefit mankind.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Further research will unveil even more about the ingenuity of insect lever systems and their evolutionary history.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express sincere gratitude to you for attending our presentation. We appreciate your time and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believe the understanding of the insect lever system is key to future growth and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questions and feedback on this topic. The more, the better!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just scratches the surface. You can use this a starting point for further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to see you again in another presentation. Goodbye!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Nature's Engineering Marvels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Legs: Levers for Locomotion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Wings: Levers for Flight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Mouthparts: Levers for Feeding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Antennae: Levers for Sensing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Thorax: Central Lever Hub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Abdomen: Levers for Respiration and More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Levers: Integrated Movement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Adaptations of Lever Systems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Nature's Engineering Marvels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amplify force, enabling insects to perform tasks far exceeding their size. This presentation delves into these fascinating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insect levers reveals the elegance of natural design and inspires bio-inspired engineering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Insects, despite their small size, exhibit remarkable strength and agility. Their levers play a crucial role in this.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 levers aren't just about motion; they're also about precision, control, and energy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will explore the specific body parts that function as levers, showcasing the ingenuity of insect anatomy. Get ready to dive in!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Legs: Levers for Locomotion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femur, a major leg segment, often serves as a primary lever arm, providing power for movement.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lower leg segments fine-tune movements, acting as levers for precision and control during walking and climbing.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jumping insects, leg levers store and release energy, enabling astonishing leaps far beyond their body length.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Specialized leg levers allow insects to grip and climb surfaces with remarkable dexterity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 leg levers vary based on lifestyle. Burrowing bugs need strong legs, while others need agility.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Wings: Levers for Flight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Wing hinges act as crucial levers, enabling rapid wing movements and precise angle adjustments.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Muscles within the thorax power the wings using lever-like actions, creating the up-and-down strokes needed for flight.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Tiny lever adjustments control wing shape and angle, enabling complex aerial maneuvers and precise steering.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Rapid lever movements in the thorax allow some insects to achieve incredibly high wing-beat frequencies.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 mechanics optimize wing motion for efficient flight, minimizing energy expenditure during long journeys.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Mouthparts: Levers for Feeding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 mandibles, acting as levers, crush and grind food with powerful biting forces.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Maxillae manipulate food and guide it towards the mouth, utilizing lever-like movements for precision feeding.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butterflies, the proboscis extends using lever mechanisms to reach nectar deep within flowers. Very clever!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Mosquitoes use stylets as lever systems, which penetrate skin to extract blood. A sharp, precise method.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 mouthpart levers are highly specialized to suit diverse feeding strategies, from chewing leaves to consuming blood.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Antennae: Levers for Sensing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length and flexibility of antennae create leverage, amplifying their ability to detect faint signals.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Movement of antennae, acting as levers, allows insects to pinpoint the direction of odor sources and vibrations.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muscles and joints act as levers, enabling antennae to make precise adjustments for optimal sensing.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Antennae also act as levers during social interactions, transmitting and receiving tactile and chemical signals.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 antennae help them navigate their environments. They act as levers for mapping their surroundings.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Thorax: Central Lever Hub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thorax contains massive flight muscles that utilize lever-like mechanics to power wing movements.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Legs attach to the thorax via joints and levers, enabling efficient transfer of power for locomotion.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thoracic skeleton acts as a framework, supporting and anchoring the levers used for movement.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thorax connects head, abdomen, and legs. Thus enabling complete and precise co-ordination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lever system is a store for motion. When the power is needed, it gets released.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Abdomen: Levers for Respiration and More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Abdominal muscles contract and expand, acting as levers to draw air into the tracheal system for respiration.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Female insects use lever systems to precisely position and deposit eggs in specific locations. This is ingenious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Stinging insects use abdominal levers to inject venom with accuracy and 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Abdominal muscles help regulate waste elimination by acting as levers that apply pressure to internal organs.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insect abdomen is a versatile structure, utilizing levers for a range of functions beyond simple movement.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2025-04-21T14:19:46Z</dcterms:created>
  <dcterms:modified xsi:type="dcterms:W3CDTF">2025-04-21T14:19:46Z</dcterms:modified>
</cp:coreProperties>
</file>