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Instagram Growth Strategy: A Beginner's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opportunities and earn by promoting Instagram growth services.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Troubleshooting &amp;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hesitate to ask questions if something is unclear or you encounter difficulties.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help and guidance are always available to address your queries and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Proactively seek clarification on any aspects of the process you don't fully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available resources, such as WhatsApp groups, to learn from others'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persistent and dedicated, even when facing challenges, to achieve your earning goals.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your Instagram profile with a compelling bio and targeted content for maximum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potential clients with personalized messages showcasing your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acquiring clients by highlighting the benefits of your services and building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commission structure and work towards maximizing your earning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informed, adapt to changes, and continue learning to improve your promotion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the best in your endeavors with Instagram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we are here to support you on your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 achieve great success and reach your financial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help others and ourselves grow and thrive on Instagram.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Account Setup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Instagram Growth Services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Earning Potential: Client Acquisition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Opportunities: Beyond Instagram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WhatsApp Groups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Daily Action Plan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Investment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Troubleshooting &amp; Support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Account Setup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new Instagram account or modify an existing one to match the specified example for optimal promotion.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a compelling bio, mirroring the provided example, to attract potential clients seeking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your account to send targeted messages to potential clients, introducing your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Send initial outreach messages to 10-20 users, focusing on promoting your Instagram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services such as follower increases, view enhancements, like boosts, and comment generation to clients.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Instagram Growth Services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real followers, non-drop guarantees, refill options, affordability, and top-tier service in your promotions.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clients express interest, forward their Instagram IDs for service activation and follower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engage with users who have fewer followers and are likely interested in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potential clients through direct messages and comments, briefly introducing your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how you can increase followers, YouTube views, comments, and subscribers for their accounts.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Earning Potential: Client Acquisition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 ₹1000 for every 10 clients you bring to the platform seeking Instagram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more clients you acquire, the greater your earning potential becomes; no limit on commissions.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various avenues for client acquisition, including Google and targeted outreach.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ongoing support and clarification for any uncertainties or questions that may arise during client acquisition.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multiple accounts (4-5) and message 400-500 people daily to maximize client acquisition efforts.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Opportunities: Beyond Instagram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other job opportunities, including course sales, to diversify your income streams and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certain services, like course sales, may involve charges or initial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that promoting new accounts often requires an initial investment to purchase followers.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 to recover your initial investment within a few days through successful client acquisitions.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marketing posts on Instagram, sourced from Google, to enhance account visibility and attract clients.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WhatsApp Groups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Search for 'Earning WhatsApp Groups' on Google to identify relevant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multiple earning groups to learn from others and share your experiences in client acquisition.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 from adding new members to the group, potentially increasing your network and earning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guidance and support to new members, fostering a collaborative and mutually beneficial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support is available if you need clarification or assistance with any aspect of the process.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Daily Action Plan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 to send messages to four to five hundred potential clients each day across your various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Distribute your efforts across four to five Instagram accounts to broaden your reach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consistent posting schedule with marketing content to keep your accounts active and visible.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participate in WhatsApp groups to exchange strategies and expand your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up with potential clients who have shown interest to answer questions and close deals.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Investment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the need to buy followers when starting a new account to establish credibility.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charging clients only the amount needed for the initial follower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 to recover the initial investment within a few days by attracting clients seeking growth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 to clients the value of investing in followers to kickstart their account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transparency about the cost breakdown to build trust with potential clients.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2025-04-22T15:28:10Z</dcterms:created>
  <dcterms:modified xsi:type="dcterms:W3CDTF">2025-04-22T15:28:10Z</dcterms:modified>
</cp:coreProperties>
</file>