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6940856/pexels-photo-6940856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e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e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e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e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e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6940856/pexels-photo-694085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Insulin: A Deep Dive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Exploring Biosynthesis, Action, and Therapeutic Applications of Insulin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965154/pexels-photo-8965154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Semisynthetic Human Insulin: An Alternative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Modifying Animal Insulin for Human Use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Semisynthetic insulin starts with purified animal insulin (usually porcine). Animal insulin differs slightly from human insulin.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Enzymatic reactions replace specific amino acids. Porcine insulin is converted to human insulin by replacing alanine with threonine.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modified insulin is purified. The product is then formulated for subcutaneous injection, it is effective.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Semisynthetic insulin is now less common due to the availability of synthetic insulin. Yet, it serves as an alternative approach and solution.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7653100/pexels-photo-76531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Analogues: Tailored Action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Designing Insulin for Specific Needs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Lispro, aspart, and glulisine are rapid-acting insulin analogues. Amino acid modifications facilitate faster absorption and onset.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Glargine, detemir, and degludec are long-acting insulin analogues. Modifications prolong duration for basal coverage with less peak.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Analogues offer improved glycemic control and reduced risk of hypoglycemia. Specific insulin action is tailored for patient needs.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analogues have become the treatment standard. They are a vital component of comprehensive diabetes management plans.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170018/pexels-photo-33170018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Gratitude and Acknowledgements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time and attention. I am grateful for the opportunity to present this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acknowledge and appreciate all researchers and contributors in insulin research.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Feel free to ask questions or seek further clarification on any topic that needs explaining.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This concludes the presentation on insulin biosynthesis, action, uses and synthetic preparation.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Insulin's Secrets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Biosynthesis: The Cellular Journey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Pharmacological Actions: Insulin's Impact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Mechanism of Action: Cellular Signaling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Therapeutic Uses: Insulin's Role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Adverse Effects: Potential Risks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Synthetic Human Insulin: A Breakthrough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Semisynthetic Human Insulin: An Alternative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Analogues: Tailored Action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726699/pexels-photo-572669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Unlocking Insulin's Secrets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Introduction to the Vital Hormone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Insulin, a peptide hormone, is crucial for regulating glucose metabolism. Its discovery revolutionized diabetes treatment, impacting millions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will explore insulin's biosynthesis, pharmacological actions, mechanisms, uses, adverse effects, and synthetic preparation.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discussion emphasizes human insulin, including synthetic and semisynthetic preparations, for clinical application.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primary clinical usage of insulin is in the management of diabetes mellitus, a condition characterized by elevated blood glucose levels.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181625/pexels-photo-33181625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Biosynthesis: The Cellular Journey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From Preproinsulin to Active Hormone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Ribosomes synthesize preproinsulin, a precursor containing a signal peptide. This initial step occurs in the endoplasmic reticulum.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Signal peptide cleavage converts preproinsulin to proinsulin. Disulfide bonds form, stabilizing the proinsulin structure in 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Proinsulin moves to Golgi apparatus. Enzymes cleave C-peptide, creating active insulin composed of A and B chains linked by disulfide bridges.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and C-peptide are stored in secretory granules. Glucose stimulates insulin secretion, vital for blood sugar regulation.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078486/pexels-photo-1207848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Pharmacological Actions: Insulin's Impact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Regulating Metabolism and Beyond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stimulates glucose uptake in muscle and adipose tissue via GLUT4 translocation. It is critical for energy production and storage.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promotes glycogen synthesis in liver and muscle. It converts glucose to glycogen for energy storage. It reduces blood sugar.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enhances lipid synthesis and inhibits lipolysis. This action leads to energy storage. It is crucial in lipid metabolism.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stimulates protein synthesis. Amino acid uptake in muscle and other tissues enhances protein production. It is essential.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669896/pexels-photo-8669896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Mechanism of Action: Cellular Signaling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Insulin's Receptor and Downstream Effects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binds to the insulin receptor, a tyrosine kinase receptor, on cell surfaces. This triggers receptor activation.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Receptor autophosphorylation activates tyrosine kinase activity. Downstream signaling pathways are initiated by phosphorylation events.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Receptor Substrate (IRS) proteins are phosphorylated. This leads to activation of PI3K and other signaling cascades.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Signaling cascades lead to increased glucose uptake, protein synthesis, and altered gene expression. Ultimately it contributes to homeostasis.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8669900/pexels-photo-86699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Therapeutic Uses: Insulin's Role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Treating Diabetes and Beyond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is essential for survival in type 1 diabetes. Pancreatic beta cells are destroyed, requiring exogenous insulin.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is used when oral agents are insufficient to control blood glucose. Insulin resistance and beta-cell dysfunction is addressed.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is frequently required to manage gestational diabetes. Maternal and fetal health depends on controlled glucose levels.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is occasionally used in hyperkalemia to shift potassium into cells. It is used for critical care settings and research.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4974360/pexels-photo-497436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Adverse Effects: Potential Risks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Insulin's Drawbacks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Hypoglycemia is the most common adverse effect. Excessive insulin dosing, skipped meals, or exercise causes this medical problem.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Insulin can promote weight gain by increasing glucose uptake and storage. Monitor for calorie intake and weight maintenance.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Lipodystrophy (at injection sites) occurs with repeated injections at the same location. Proper rotation is essential for treatment.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Allergic reactions to insulin are rare, but can happen. Local or systemic reactions require immediate medical attention. Be careful.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3137977/pexels-photo-3313797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Synthetic Human Insulin: A Breakthrough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Revolutionizing Diabetes Treatment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Synthetic human insulin is produced using recombinant DNA. Genes encoding insulin A and B chains are inserted into microorganisms.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Microorganisms (E. coli or yeast) express the insulin chains separately. The chains are then purified and combined to form insulin.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insulin is rigorously purified to remove microbial contaminants. The final product is formulated for subcutaneous injection.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Consistent supply and reduced immunogenicity are the advantages. It is widely available with fewer allergic reactions than animal insulin.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2025-07-28T03:30:08Z</dcterms:created>
  <dcterms:modified xsi:type="dcterms:W3CDTF">2025-07-28T03:30:08Z</dcterms:modified>
</cp:coreProperties>
</file>