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Integrated Resource Planning: Powering a Sustainable Future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Optimizing Energy Resources for a Balanced Tomorrow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Challenges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Uncertainty in demand forecasting can make planning difficult, requiring flexible and adaptive strategies.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Complexity in economic and environmental analyses demands specialized expertise and sophisticated tools.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Need to communicate for the complexity of the analysis that is required for every business to have the accurate data. 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Lack of accurate and up-to-date data can hinder effective planning and decision-making.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Political and institutional barriers can impede the implementation of IRP initiatives.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Global Examples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the United States, IRP is mandatory for many electricity companies, ensuring comprehensive energy planning.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India utilizes IRP to expand renewable energy sources, promoting sustainable energy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South Africa's long-term electricity plan (IRP 2019) aims to manage the energy crisis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Many countries in europe are using sustainable models and IRP to have more energy to distribute to other countries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rise of sustainable energy in africa help to balance the resource for IRP. It also helps in less dependancy in coal.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attend this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Remember, IRP is a powerful tool for managing energy resources effectively and sustainably.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of sustainable energy depends on the continued development and effective implementation of IRP.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attention and interest in Integrated Resource Planning and its benefits.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further questions or discussions, please feel free to contact us. Thank you once again.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to IRP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IRP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Goals of IRP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Core Components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Benefits Unveiled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Process Unfolded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Technology's Role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Challenges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Global Examples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to IRP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IRP stands for Integrated Resource Planning. This presentation will guide you through understanding IRP and its importance in energy resource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Hello, I am [Your Name]. Today, we’ll explore how IRP helps in predicting and managing energy needs effectively for a sustainable future.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presentation is presented on [Date]. We'll cover key aspects of IRP, including its definition, goals, and practical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presentation is tailored for a general audience, providing an overview of IRP and its benefits in the energy sector.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goal is to provide a clear understanding of IRP, its components, and its significance in achieving sustainable energy management.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Defining IRP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IRP stands for Integrated Resource Planning. It is a method for forecasting, evaluating, and meeting future energy (typically electricity) demands efficiently.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IRP focuses on optimizing the use of energy sources, whether renewable or non-renewable, to meet energy demands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This approach integrates energy production sources, energy efficiency measures, and management options for comprehensive planning.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IRP aims to create a balanced energy solution that considers both supply and demand, ensuring reliability and sustainability.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using IRP, organizations are better prepared to meet future energy needs while minimizing environmental impact and costs.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Goals of IRP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IRP aims to meet energy demand at the lowest cost, optimizing resource allocation and reducing long-term expenses.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Minimizing the environmental impact is a key goal, encouraging the use of cleaner energy sources and sustainable practices.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Optimizing the use of existing energy resources ensures efficiency and reduces the need for new infrastructure investments.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Enhancing energy efficiency helps reduce overall demand, making energy systems more sustainable and cost-effective.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IRP supports sustainable development by promoting environmentally friendly energy practices and resource management.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Core Components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Forecasting demand involves predicting future energy needs based on consumption trends, population growth, and economic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Supply analysis evaluates available energy sources, including existing power plants, new developments, and renewable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Demand management explores options to improve efficiency and encourage conservation through various incentives and programs.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Assessing environmental impacts helps in selecting energy options that minimize pollution and promote ecological balance.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evaluation ensures that chosen energy solutions are cost-effective and provide long-term economic benefits.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Benefits Unveiled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IRP reduces long-term energy supply costs by optimizing resource use and promoting energy efficiency measures.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Improved resource efficiency ensures that energy is used effectively, reducing waste and maximizing output from available 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Enhanced energy security comes from diversifying energy sources and reducing dependence on single providers or fuels.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stakeholders in the decision-making process ensures that diverse perspectives are considered, leading to better outcomes.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Minimizing environmental impacts helps protect ecosystems and promotes a healthier environment for future generations.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Process Unfolded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Gathering comprehensive data on energy consumption, resources, and environmental factors is the first critical step.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Predicting future energy demand accurately helps in planning for adequate and efficient resource allocation.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Identifying potential supply and demand management options ensures a range of solutions are considered.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Evaluating the technical and economic viability of options helps in selecting the most effective strategies.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Making informed decisions based on comprehensive evaluations leads to selecting the best-suited energy scenario.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Technology's Role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Energy simulation and modeling software helps in understanding complex energy systems and predicting outcomes.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Risk and scenario analysis tools help in evaluating potential risks and uncertainties in energy planning.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Artificial intelligence improves demand forecasting accuracy, enabling better resource planning and allocation.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Collecting data via IoT and smart systems provides real-time insights for efficient energy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advanced automation systems helps in better planning for the accurate data of consumer to increase supply of electricity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2025-05-10T17:48:54Z</dcterms:created>
  <dcterms:modified xsi:type="dcterms:W3CDTF">2025-05-10T17:48:54Z</dcterms:modified>
</cp:coreProperties>
</file>