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7550294/pexels-photo-7550294.jpeg?auto=compress&amp;cs=tinysrgb&amp;fit=crop&amp;h=1200&amp;w=800" TargetMode="External"/><Relationship Id="rId1" Type="http://schemas.openxmlformats.org/officeDocument/2006/relationships/image" Target="../media/Slide-10-image-1.png"/><Relationship Id="rId2" Type="http://schemas.openxmlformats.org/officeDocument/2006/relationships/image" Target="../media/image-10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image" Target="../media/image-2-2.png"/><Relationship Id="rId9" Type="http://schemas.openxmlformats.org/officeDocument/2006/relationships/image" Target="../media/image-2-2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7542051/pexels-photo-7542051.jpeg?auto=compress&amp;cs=tinysrgb&amp;fit=crop&amp;h=1200&amp;w=800" TargetMode="External"/><Relationship Id="rId1" Type="http://schemas.openxmlformats.org/officeDocument/2006/relationships/image" Target="../media/Slide-3-image-1.png"/><Relationship Id="rId2" Type="http://schemas.openxmlformats.org/officeDocument/2006/relationships/image" Target="../media/image-3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6930544/pexels-photo-6930544.jpeg?auto=compress&amp;cs=tinysrgb&amp;fit=crop&amp;h=1200&amp;w=800" TargetMode="External"/><Relationship Id="rId1" Type="http://schemas.openxmlformats.org/officeDocument/2006/relationships/image" Target="../media/Slide-4-image-1.png"/><Relationship Id="rId2" Type="http://schemas.openxmlformats.org/officeDocument/2006/relationships/image" Target="../media/image-4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5425826/pexels-photo-5425826.jpeg?auto=compress&amp;cs=tinysrgb&amp;fit=crop&amp;h=1200&amp;w=800" TargetMode="External"/><Relationship Id="rId1" Type="http://schemas.openxmlformats.org/officeDocument/2006/relationships/image" Target="../media/Slide-5-image-1.png"/><Relationship Id="rId2" Type="http://schemas.openxmlformats.org/officeDocument/2006/relationships/image" Target="../media/image-5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4038214/pexels-photo-4038214.jpeg?auto=compress&amp;cs=tinysrgb&amp;fit=crop&amp;h=1200&amp;w=800" TargetMode="External"/><Relationship Id="rId1" Type="http://schemas.openxmlformats.org/officeDocument/2006/relationships/image" Target="../media/Slide-6-image-1.png"/><Relationship Id="rId2" Type="http://schemas.openxmlformats.org/officeDocument/2006/relationships/image" Target="../media/image-6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6969975/pexels-photo-6969975.jpeg?auto=compress&amp;cs=tinysrgb&amp;fit=crop&amp;h=1200&amp;w=800" TargetMode="External"/><Relationship Id="rId1" Type="http://schemas.openxmlformats.org/officeDocument/2006/relationships/image" Target="../media/Slide-7-image-1.png"/><Relationship Id="rId2" Type="http://schemas.openxmlformats.org/officeDocument/2006/relationships/image" Target="../media/image-7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182750/pexels-photo-3182750.jpeg?auto=compress&amp;cs=tinysrgb&amp;fit=crop&amp;h=1200&amp;w=800" TargetMode="External"/><Relationship Id="rId1" Type="http://schemas.openxmlformats.org/officeDocument/2006/relationships/image" Target="../media/Slide-8-image-1.png"/><Relationship Id="rId2" Type="http://schemas.openxmlformats.org/officeDocument/2006/relationships/image" Target="../media/image-8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918283/pexels-photo-918283.jpeg?auto=compress&amp;cs=tinysrgb&amp;fit=crop&amp;h=1200&amp;w=800" TargetMode="External"/><Relationship Id="rId1" Type="http://schemas.openxmlformats.org/officeDocument/2006/relationships/image" Target="../media/Slide-9-image-1.png"/><Relationship Id="rId2" Type="http://schemas.openxmlformats.org/officeDocument/2006/relationships/image" Target="../media/image-9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828800" y="1800225"/>
            <a:ext cx="5486400" cy="10287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Internal Communication Plan: Edible Candle Launch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2743200" y="2983230"/>
            <a:ext cx="365760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Ensuring a Smooth and Delicious Launch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77152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Conclusion: Success Through Collaboration</a:t>
            </a:r>
            <a:endParaRPr lang="en-US" sz="2000" dirty="0"/>
          </a:p>
        </p:txBody>
      </p:sp>
      <p:pic>
        <p:nvPicPr>
          <p:cNvPr id="3" name="Image 0" descr="https://images.pexels.com/photos/7550294/pexels-photo-755029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234440"/>
            <a:ext cx="50292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Reviewing the core principles of effective internal communication for the launch.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Encouraging ongoing collaboration, feedback, and enthusiasm for 'Candle Delights'.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Expressing gratitude to all team members for their contributions.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Open forum for questions and clarification.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6072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bullet-point4/TOC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285875"/>
            <a:ext cx="3474720" cy="51435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5EBBAE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Introduction: Project 'Candle Delights'</a:t>
            </a:r>
            <a:endParaRPr lang="en-US" sz="1400" dirty="0"/>
          </a:p>
        </p:txBody>
      </p:sp>
      <p:pic>
        <p:nvPicPr>
          <p:cNvPr id="7" name="Image 1" descr="https://djgurnpwsdoqjscwqbsj.supabase.co/storage/v1/object/public/presentation-templates-data/bullet-point4/TOC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057400"/>
            <a:ext cx="3474720" cy="51435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5EBBAE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0" name="Text 6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Phase 1: Pre-Launch Awareness (Marketing &amp; Sales)</a:t>
            </a:r>
            <a:endParaRPr lang="en-US" sz="1400" dirty="0"/>
          </a:p>
        </p:txBody>
      </p:sp>
      <p:pic>
        <p:nvPicPr>
          <p:cNvPr id="11" name="Image 2" descr="https://djgurnpwsdoqjscwqbsj.supabase.co/storage/v1/object/public/presentation-templates-data/bullet-point4/TOC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2828925"/>
            <a:ext cx="3474720" cy="514350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5EBBAE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3" name="Text 8"/>
          <p:cNvSpPr/>
          <p:nvPr/>
        </p:nvSpPr>
        <p:spPr>
          <a:xfrm>
            <a:off x="576072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4" name="Text 9"/>
          <p:cNvSpPr/>
          <p:nvPr/>
        </p:nvSpPr>
        <p:spPr>
          <a:xfrm>
            <a:off x="109728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Phase 2: Operational Readiness (Production &amp; Logistics)</a:t>
            </a:r>
            <a:endParaRPr lang="en-US" sz="1400" dirty="0"/>
          </a:p>
        </p:txBody>
      </p:sp>
      <p:pic>
        <p:nvPicPr>
          <p:cNvPr id="15" name="Image 3" descr="https://djgurnpwsdoqjscwqbsj.supabase.co/storage/v1/object/public/presentation-templates-data/bullet-point4/TOC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" y="3600450"/>
            <a:ext cx="3474720" cy="514350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5EBBAE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7" name="Text 11"/>
          <p:cNvSpPr/>
          <p:nvPr/>
        </p:nvSpPr>
        <p:spPr>
          <a:xfrm>
            <a:off x="576072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18" name="Text 12"/>
          <p:cNvSpPr/>
          <p:nvPr/>
        </p:nvSpPr>
        <p:spPr>
          <a:xfrm>
            <a:off x="109728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Phase 3: Launch Day Announcement (Company-Wide)</a:t>
            </a:r>
            <a:endParaRPr lang="en-US" sz="1400" dirty="0"/>
          </a:p>
        </p:txBody>
      </p:sp>
      <p:pic>
        <p:nvPicPr>
          <p:cNvPr id="19" name="Image 4" descr="https://djgurnpwsdoqjscwqbsj.supabase.co/storage/v1/object/public/presentation-templates-data/bullet-point4/TOC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1285875"/>
            <a:ext cx="3474720" cy="514350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5EBBAE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1" name="Text 14"/>
          <p:cNvSpPr/>
          <p:nvPr/>
        </p:nvSpPr>
        <p:spPr>
          <a:xfrm>
            <a:off x="4892040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2" name="Text 15"/>
          <p:cNvSpPr/>
          <p:nvPr/>
        </p:nvSpPr>
        <p:spPr>
          <a:xfrm>
            <a:off x="539496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Phase 4: Post-Launch Monitoring (Customer Service &amp; Product Development)</a:t>
            </a:r>
            <a:endParaRPr lang="en-US" sz="1400" dirty="0"/>
          </a:p>
        </p:txBody>
      </p:sp>
      <p:pic>
        <p:nvPicPr>
          <p:cNvPr id="23" name="Image 5" descr="https://djgurnpwsdoqjscwqbsj.supabase.co/storage/v1/object/public/presentation-templates-data/bullet-point4/TOC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2057400"/>
            <a:ext cx="3474720" cy="514350"/>
          </a:xfrm>
          <a:prstGeom prst="rect">
            <a:avLst/>
          </a:prstGeom>
        </p:spPr>
      </p:pic>
      <p:sp>
        <p:nvSpPr>
          <p:cNvPr id="24" name="Shape 16"/>
          <p:cNvSpPr/>
          <p:nvPr/>
        </p:nvSpPr>
        <p:spPr>
          <a:xfrm>
            <a:off x="4937760" y="2160270"/>
            <a:ext cx="320040" cy="308610"/>
          </a:xfrm>
          <a:prstGeom prst="ellipse">
            <a:avLst/>
          </a:prstGeom>
          <a:solidFill>
            <a:srgbClr val="5EBBAE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5" name="Text 17"/>
          <p:cNvSpPr/>
          <p:nvPr/>
        </p:nvSpPr>
        <p:spPr>
          <a:xfrm>
            <a:off x="4892040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</a:t>
            </a:r>
            <a:endParaRPr lang="en-US" sz="1400" dirty="0"/>
          </a:p>
        </p:txBody>
      </p:sp>
      <p:sp>
        <p:nvSpPr>
          <p:cNvPr id="26" name="Text 18"/>
          <p:cNvSpPr/>
          <p:nvPr/>
        </p:nvSpPr>
        <p:spPr>
          <a:xfrm>
            <a:off x="539496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Communication Channels</a:t>
            </a:r>
            <a:endParaRPr lang="en-US" sz="1400" dirty="0"/>
          </a:p>
        </p:txBody>
      </p:sp>
      <p:pic>
        <p:nvPicPr>
          <p:cNvPr id="27" name="Image 6" descr="https://djgurnpwsdoqjscwqbsj.supabase.co/storage/v1/object/public/presentation-templates-data/bullet-point4/TOC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2828925"/>
            <a:ext cx="3474720" cy="514350"/>
          </a:xfrm>
          <a:prstGeom prst="rect">
            <a:avLst/>
          </a:prstGeom>
        </p:spPr>
      </p:pic>
      <p:sp>
        <p:nvSpPr>
          <p:cNvPr id="28" name="Shape 19"/>
          <p:cNvSpPr/>
          <p:nvPr/>
        </p:nvSpPr>
        <p:spPr>
          <a:xfrm>
            <a:off x="4937760" y="2931795"/>
            <a:ext cx="320040" cy="308610"/>
          </a:xfrm>
          <a:prstGeom prst="ellipse">
            <a:avLst/>
          </a:prstGeom>
          <a:solidFill>
            <a:srgbClr val="5EBBAE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9" name="Text 20"/>
          <p:cNvSpPr/>
          <p:nvPr/>
        </p:nvSpPr>
        <p:spPr>
          <a:xfrm>
            <a:off x="4892040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7</a:t>
            </a:r>
            <a:endParaRPr lang="en-US" sz="1400" dirty="0"/>
          </a:p>
        </p:txBody>
      </p:sp>
      <p:sp>
        <p:nvSpPr>
          <p:cNvPr id="30" name="Text 21"/>
          <p:cNvSpPr/>
          <p:nvPr/>
        </p:nvSpPr>
        <p:spPr>
          <a:xfrm>
            <a:off x="539496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Hierarchy Communication</a:t>
            </a:r>
            <a:endParaRPr lang="en-US" sz="1400" dirty="0"/>
          </a:p>
        </p:txBody>
      </p:sp>
      <p:pic>
        <p:nvPicPr>
          <p:cNvPr id="31" name="Image 7" descr="https://djgurnpwsdoqjscwqbsj.supabase.co/storage/v1/object/public/presentation-templates-data/bullet-point4/TOC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9200" y="3600450"/>
            <a:ext cx="3474720" cy="514350"/>
          </a:xfrm>
          <a:prstGeom prst="rect">
            <a:avLst/>
          </a:prstGeom>
        </p:spPr>
      </p:pic>
      <p:sp>
        <p:nvSpPr>
          <p:cNvPr id="32" name="Shape 22"/>
          <p:cNvSpPr/>
          <p:nvPr/>
        </p:nvSpPr>
        <p:spPr>
          <a:xfrm>
            <a:off x="4937760" y="3703320"/>
            <a:ext cx="320040" cy="308610"/>
          </a:xfrm>
          <a:prstGeom prst="ellipse">
            <a:avLst/>
          </a:prstGeom>
          <a:solidFill>
            <a:srgbClr val="5EBBAE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3" name="Text 23"/>
          <p:cNvSpPr/>
          <p:nvPr/>
        </p:nvSpPr>
        <p:spPr>
          <a:xfrm>
            <a:off x="4892040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</a:t>
            </a:r>
            <a:endParaRPr lang="en-US" sz="1400" dirty="0"/>
          </a:p>
        </p:txBody>
      </p:sp>
      <p:sp>
        <p:nvSpPr>
          <p:cNvPr id="34" name="Text 24"/>
          <p:cNvSpPr/>
          <p:nvPr/>
        </p:nvSpPr>
        <p:spPr>
          <a:xfrm>
            <a:off x="539496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Conclusion: Success Through Collaboration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77152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Introduction: Project 'Candle Delights'</a:t>
            </a:r>
            <a:endParaRPr lang="en-US" sz="2000" dirty="0"/>
          </a:p>
        </p:txBody>
      </p:sp>
      <p:pic>
        <p:nvPicPr>
          <p:cNvPr id="3" name="Image 0" descr="https://images.pexels.com/photos/7542051/pexels-photo-7542051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234440"/>
            <a:ext cx="50292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Announcing the launch of 'Candle Delights,' our innovative edible candle product.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Highlighting the product's potential impact on market share and brand perception.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Ensuring all departments are aligned, informed, and prepared for the launch.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Presenting a timeline of key communication milestones leading up to launch day.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77152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Phase 1: Pre-Launch Awareness (Marketing &amp; Sales)</a:t>
            </a:r>
            <a:endParaRPr lang="en-US" sz="2000" dirty="0"/>
          </a:p>
        </p:txBody>
      </p:sp>
      <p:pic>
        <p:nvPicPr>
          <p:cNvPr id="3" name="Image 0" descr="https://images.pexels.com/photos/6930544/pexels-photo-693054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234440"/>
            <a:ext cx="50292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Presenting the core marketing strategy, target audience, and key messaging.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Equipping the sales force with product knowledge, selling points, and objection handling techniques.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Generating excitement through early access to product samples and behind-the-scenes content.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Gathering initial reactions and insights from marketing and sales teams to refine the launch strategy.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77152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Phase 2: Operational Readiness (Production &amp; Logistics)</a:t>
            </a:r>
            <a:endParaRPr lang="en-US" sz="2000" dirty="0"/>
          </a:p>
        </p:txBody>
      </p:sp>
      <p:pic>
        <p:nvPicPr>
          <p:cNvPr id="3" name="Image 0" descr="https://images.pexels.com/photos/5425826/pexels-photo-5425826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234440"/>
            <a:ext cx="50292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Communicating production targets, quality control measures, and potential bottlenecks.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Confirming distribution channels, inventory management, and delivery timelines.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Ensuring a reliable supply of raw materials and packaging components.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Developing backup plans to address potential disruptions in production or logistics.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77152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Phase 3: Launch Day Announcement (Company-Wide)</a:t>
            </a:r>
            <a:endParaRPr lang="en-US" sz="2000" dirty="0"/>
          </a:p>
        </p:txBody>
      </p:sp>
      <p:pic>
        <p:nvPicPr>
          <p:cNvPr id="3" name="Image 0" descr="https://images.pexels.com/photos/4038214/pexels-photo-403821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234440"/>
            <a:ext cx="50292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Formally announcing the product launch to the entire company.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Sharing the CEO's vision and excitement for 'Candle Delights'.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Disseminating the launch announcement to media outlets and industry publications.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Launching a coordinated social media campaign to generate buzz and drive traffic.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77152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Phase 4: Post-Launch Monitoring (Customer Service &amp; Product Development)</a:t>
            </a:r>
            <a:endParaRPr lang="en-US" sz="2000" dirty="0"/>
          </a:p>
        </p:txBody>
      </p:sp>
      <p:pic>
        <p:nvPicPr>
          <p:cNvPr id="3" name="Image 0" descr="https://images.pexels.com/photos/6969975/pexels-photo-696997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234440"/>
            <a:ext cx="50292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Actively soliciting customer reviews, ratings, and testimonials.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Equipping the customer service team to handle inquiries and resolve issues related to 'Candle Delights'.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Analyzing sales data, customer feedback, and market trends to identify areas for improvement.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Using customer insights to refine the product formulation, packaging, and marketing strategy.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77152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Communication Channels</a:t>
            </a:r>
            <a:endParaRPr lang="en-US" sz="2000" dirty="0"/>
          </a:p>
        </p:txBody>
      </p:sp>
      <p:pic>
        <p:nvPicPr>
          <p:cNvPr id="3" name="Image 0" descr="https://images.pexels.com/photos/3182750/pexels-photo-318275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234440"/>
            <a:ext cx="50292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Regular email newsletters to keep employees informed about key developments.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Dedicated intranet pages for product information, FAQs, and resources.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Scheduled team meetings for discussions, updates, and feedback sessions.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Formal announcements via email, intranet, and all-hands meetings.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77152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Hierarchy Communication</a:t>
            </a:r>
            <a:endParaRPr lang="en-US" sz="2000" dirty="0"/>
          </a:p>
        </p:txBody>
      </p:sp>
      <p:pic>
        <p:nvPicPr>
          <p:cNvPr id="3" name="Image 0" descr="https://images.pexels.com/photos/918283/pexels-photo-91828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234440"/>
            <a:ext cx="50292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Regular briefings to keep senior leadership informed and aligned.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Managers responsible for disseminating information to their respective teams.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Providing employees with avenues to voice concerns, suggestions, and questions.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Encouraging open communication and accessibility to leadership.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2025-07-20T04:35:09Z</dcterms:created>
  <dcterms:modified xsi:type="dcterms:W3CDTF">2025-07-20T04:35:09Z</dcterms:modified>
</cp:coreProperties>
</file>