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Internship Report – Finance Department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Western Coalfields Limited (WCL), Umrer Area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Financial Processes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SAP is used for fund tracking and GST compliance.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Involves MB submission, SAP approval, and payment processing.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Includes document checks, audits, and budget compliance.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Very low debt level indicates strong equity position.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 liquidity allows for easy meeting of short-term obligations.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Recommendations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an online training module for new interns.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 AI-based bill verification to reduce errors.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Pilot green energy (solar) projects on WCL land.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Focus on improving operational efficiency and asset utilization.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Enhance sustainability initiatives for long-term growth.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Conclusion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Gained practical skills and technical exposure in finance.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Boosted confidence for a career in finance.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Gained insights into PSU finance operations.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Prepared for future prospects in the finance sector.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Experienced personal growth and professional development.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Internship Report – Finance Department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Executive Summary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Company Overview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Organizational Snapshot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Strategy &amp; Analysis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Strategic Insights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Learnings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Financial Processes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Recommendations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Conclusion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Internship Report – Finance Department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comprehensive report on a 3-month internship at WCL, Umrer in the Finance Department.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Gained practical exposure in bill processing, SAP usage, and GST applications.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Learned financial procedures within a Public Sector Undertaking (PSU) environment.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Enhanced understanding of finance operations in a large organization.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Boosted confidence and skills for a future career in finance.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Executive Summary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Completed a 3-month internship at WCL, Umrer in the Finance Department.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Engaged in bill processing, SAP usage, and GST applications.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Learned real-world financial procedures in a PSU setup.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Developed hands-on skills in finance operations.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Prepared for a career in finance with practical exposure.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Company Overview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WCL is a subsidiary of Coal India Ltd, founded in 1975.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Supplies thermal coal to power and industrial sectors.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Significant investment in automation and ERP systems.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Focused on safe and economic coal production.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Aims for environmentally sustainable energy leadership.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Organizational Snapshot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Comprises engineers, finance staff, and mine workers.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Primarily produces thermal coal.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Utilizes SAP and modern mining equipment.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Strives for efficient and safe operations.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Aims for sustainable and economic production.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Strategy &amp; Analysis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Aims for environmentally sustainable energy leadership.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Focused on safe and economic coal production.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Uses PEST, SWOT, and Porter's Five Forces for analysis.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Benefits from government backing and SAP systems.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Explores diversification into solar and smart mining.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Strategic Insights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Strong backing from the government enhances stability.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Utilizes advanced SAP systems for operations.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Faces challenges related to environmental concerns.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Considers diversification into renewable energy sources.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Explores adoption of smart mining technologies.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Key Learnings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Gained proficiency in SAP operations, including bill entries and report generation.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Learned about GST application in public sector accounting.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Developed skills in interdepartmental communication and documentation.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Enhanced understanding of financial documentation processes.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Gained insights into professional development in finance.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2025-04-23T14:11:34Z</dcterms:created>
  <dcterms:modified xsi:type="dcterms:W3CDTF">2025-04-23T14:11:34Z</dcterms:modified>
</cp:coreProperties>
</file>