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 Extravaganza: Making Connections That Count!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Power of First Impressions and Meaningful Introductions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Introduction Mistakes (And How to Avoid Them)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Speak clearly and confidently when introducing yourself or others. Project your voice and make sure you are heard.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strategies to remember names and avoid the embarrassment of forgetting someone's name immediately after meeting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oversharing personal information or getting too personal during initial introductions. Keep the conversation professional and respectful.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active listening and avoid interrupting or talking over others during introductions. Show respect for their contributions.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follow up with new contacts after an introduction to solidify the connection and explore potential collaborations.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the Exit: Graceful Departures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to recognize when it's time to gracefully exit a conversation. Avoid overstaying your welcome.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the person for their time and conversation. Express your appreciation for the opportunity to connect.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Briefly summarize the key points of the conversation to reinforce your engagement and understanding.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Suggest potential next steps or ways to continue the conversation. This shows your interest in maintaining the connection.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End the conversation on a positive and upbeat note. Leave a lasting impression of warmth and enthusiasm.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taking the time to learn about the art of introductions.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Wishing you success in building meaningful connections and relationships.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Explore additional resources to deepen your understanding of effective communication.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Let's connect and continue the conversation online.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 forth and confidently introduce yourself and others!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Hello, World! Why Introductions Matter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'Hello'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Others with Grace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Name Games: Remembering Names Like a Pro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Considerations: Navigating Introductions ...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Networking Like a Pro: Introductions in Professional ...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Online Introductions: Navigating the Digital World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Common Introduction Mistakes (And How to Avoid Them)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Art of the Exit: Graceful Departures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Hello, World! Why Introductions Matter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First impressions are lasting. Master the art of breaking the ice and setting a positive tone for every interaction.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Introductions are the foundation for strong relationships. Learn how to build bridges and create meaningful connections.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good introduction opens doors to new opportunities. Discover how to leverage introductions for personal and professional growth.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Positive introductions create a ripple effect of goodwill. Understand the power of spreading positivity through effective introductions.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Introductions are more than just a handshake. Explore the nuances of nonverbal communication and body language.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Power of 'Hello'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 a concise and compelling elevator pitch that captures your essence and leaves a lasting impression.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Showcase your unique strengths and skills without sounding boastful. Let your passion and expertise shine through.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Seek out common interests and shared values to establish rapport and build connections with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genuine and authentic in your self-introduction. People are drawn to sincerity and honesty.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Rehearse your self-introduction to ensure a smooth and confident delivery. The more you practice, the more natural it will become.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Introducing Others with Grace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how to connect people based on their shared interests, goals, and expertise.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Give context about each person's background and accomplishments to spark meaningful conversations.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Guide the conversation by asking open-ended questions and encouraging interaction between the introduced parties.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Help bridge any gaps or potential awkwardness by highlighting common ground and shared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Encourage the introduced parties to connect further after the initial introduction. This strengthens the connection.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Name Games: Remembering Names Like a Pro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Repeat the person's name immediately after hearing it. This reinforces the name in your memory.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mental associations between the person's name and their appearance, profession, or something memorable about them.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 names at increasing intervals to strengthen your long-term recall ability. This can be done throughout the day.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Pay close attention when someone says their name. Focus on the pronunciation and spelling.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you forget a name, don't be afraid to politely ask the person to remind you. Honesty is always appreciated.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Cultural Considerations: Navigating Introductions Worldwide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about different greeting customs and etiquette around the world. From bowing to kissing, be aware of cultural norms.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importance of using appropriate titles and honorifics in different cultures. Show respect for traditions.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mindful of body language cues that may differ across cultures. Eye contact, gestures, and personal space vary.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some cultures, gift-giving is an important part of the introduction process. Be aware of appropriate gifts and customs.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Before meeting someone from a different culture, research their customs and traditions to show respect and avoid misunderstandings.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Networking Like a Pro: Introductions in Professional Settings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 the art of introducing yourself and others at conferences and industry events. Make the most of networking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Learn how to use LinkedIn to request and facilitate introductions to professionals in your field. Expand your network.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Understand the proper etiquette for exchanging business cards. This includes presentation, receiving, and storing cards.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up with new contacts after an introduction to solidify the connection and explore potential collaborations.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introductions as an opportunity to showcase your personal brand and value proposition. Make a memorable impression.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Online Introductions: Navigating the Digital World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Craft effective email introductions that are clear, concise, and personalized. Include a compelling subject line and call to action.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Leverage social media platforms to introduce yourself and others to relevant communities and networks.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Create engaging video introductions that showcase your personality and expertise. Capture attention and leave a lasting impression.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Practice proper etiquette in virtual meetings, including introductions, introductions, and active participation.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Nurture online relationships by providing value, engaging in meaningful conversations, and showing genuine interest.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2025-05-10T14:22:00Z</dcterms:created>
  <dcterms:modified xsi:type="dcterms:W3CDTF">2025-05-10T14:22:00Z</dcterms:modified>
</cp:coreProperties>
</file>