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notesMasterIdLst>
    <p:notesMasterId r:id="rId15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exels.com/?utm_source=magicslides.app&amp;utm_medium=presentation" TargetMode="External"/><Relationship Id="rId1" Type="http://schemas.openxmlformats.org/officeDocument/2006/relationships/image" Target="../media/Slide-10-image-1.png"/><Relationship Id="rId2" Type="http://schemas.openxmlformats.org/officeDocument/2006/relationships/image" Target="../media/image-10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exels.com/?utm_source=magicslides.app&amp;utm_medium=presentation" TargetMode="External"/><Relationship Id="rId1" Type="http://schemas.openxmlformats.org/officeDocument/2006/relationships/image" Target="../media/Slide-11-image-1.png"/><Relationship Id="rId2" Type="http://schemas.openxmlformats.org/officeDocument/2006/relationships/image" Target="../media/image-11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exels.com/?utm_source=magicslides.app&amp;utm_medium=presentation" TargetMode="External"/><Relationship Id="rId1" Type="http://schemas.openxmlformats.org/officeDocument/2006/relationships/image" Target="../media/Slide-12-image-1.png"/><Relationship Id="rId2" Type="http://schemas.openxmlformats.org/officeDocument/2006/relationships/image" Target="../media/image-12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exels.com/?utm_source=magicslides.app&amp;utm_medium=presentation" TargetMode="External"/><Relationship Id="rId1" Type="http://schemas.openxmlformats.org/officeDocument/2006/relationships/image" Target="../media/Slide-13-image-1.png"/><Relationship Id="rId2" Type="http://schemas.openxmlformats.org/officeDocument/2006/relationships/image" Target="../media/image-13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2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2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2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image" Target="../media/image-3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exels.com/?utm_source=magicslides.app&amp;utm_medium=presentation" TargetMode="External"/><Relationship Id="rId1" Type="http://schemas.openxmlformats.org/officeDocument/2006/relationships/image" Target="../media/Slide-4-image-1.png"/><Relationship Id="rId2" Type="http://schemas.openxmlformats.org/officeDocument/2006/relationships/image" Target="../media/image-4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exels.com/?utm_source=magicslides.app&amp;utm_medium=presentation" TargetMode="External"/><Relationship Id="rId1" Type="http://schemas.openxmlformats.org/officeDocument/2006/relationships/image" Target="../media/Slide-5-image-1.png"/><Relationship Id="rId2" Type="http://schemas.openxmlformats.org/officeDocument/2006/relationships/image" Target="../media/image-5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exels.com/?utm_source=magicslides.app&amp;utm_medium=presentation" TargetMode="External"/><Relationship Id="rId1" Type="http://schemas.openxmlformats.org/officeDocument/2006/relationships/image" Target="../media/Slide-6-image-1.png"/><Relationship Id="rId2" Type="http://schemas.openxmlformats.org/officeDocument/2006/relationships/image" Target="../media/image-6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exels.com/?utm_source=magicslides.app&amp;utm_medium=presentation" TargetMode="External"/><Relationship Id="rId1" Type="http://schemas.openxmlformats.org/officeDocument/2006/relationships/image" Target="../media/Slide-7-image-1.png"/><Relationship Id="rId2" Type="http://schemas.openxmlformats.org/officeDocument/2006/relationships/image" Target="../media/image-7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exels.com/?utm_source=magicslides.app&amp;utm_medium=presentation" TargetMode="External"/><Relationship Id="rId1" Type="http://schemas.openxmlformats.org/officeDocument/2006/relationships/image" Target="../media/Slide-8-image-1.png"/><Relationship Id="rId2" Type="http://schemas.openxmlformats.org/officeDocument/2006/relationships/image" Target="../media/image-8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exels.com/?utm_source=magicslides.app&amp;utm_medium=presentation" TargetMode="External"/><Relationship Id="rId1" Type="http://schemas.openxmlformats.org/officeDocument/2006/relationships/image" Target="../media/Slide-9-image-1.png"/><Relationship Id="rId2" Type="http://schemas.openxmlformats.org/officeDocument/2006/relationships/image" Target="../media/image-9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86000" y="2314575"/>
            <a:ext cx="45720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Introduction to CSS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1828800" y="3600450"/>
            <a:ext cx="54864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ctr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Understanding the Basics of Cascading Style Sheets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Grouping Selectors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Grouping selectors allows applying the same styles to multiple elements.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Selectors are separated by commas to form a group.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Grouping reduces repetition and improves CSS efficiency.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Example: h1, h2, h3 { color: red; }</a:t>
            </a:r>
            <a:endParaRPr lang="en-US" sz="1200" dirty="0"/>
          </a:p>
        </p:txBody>
      </p:sp>
      <p:pic>
        <p:nvPicPr>
          <p:cNvPr id="11" name="Image 0" descr="https://images.pexels.com/photos/4772870/pexels-photo-4772870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CSS Padding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Padding is the space between the content and the border of an element.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Padding can be set using the padding property in CSS.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Padding can be specified in pixels, ems, or percentages.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padding property can be used as a shorthand for setting all sides.</a:t>
            </a:r>
            <a:endParaRPr lang="en-US" sz="1200" dirty="0"/>
          </a:p>
        </p:txBody>
      </p:sp>
      <p:pic>
        <p:nvPicPr>
          <p:cNvPr id="11" name="Image 0" descr="https://images.pexels.com/photos/12902862/pexels-photo-12902862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CSS Margin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Margin is the space outside the border of an element.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Margin can be set using the margin property in CSS.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Margin can be specified in pixels, ems, or percentages.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margin property can be used as a shorthand for setting all sides.</a:t>
            </a:r>
            <a:endParaRPr lang="en-US" sz="1200" dirty="0"/>
          </a:p>
        </p:txBody>
      </p:sp>
      <p:pic>
        <p:nvPicPr>
          <p:cNvPr id="11" name="Image 0" descr="https://images.pexels.com/photos/3861959/pexels-photo-3861959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CSS Padding vs Margin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Padding is used to create space within an element.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Margin is used to create space between elements.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Padding affects the element's background, while margin does not.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Both padding and margin influence the layout and spacing of elements.</a:t>
            </a:r>
            <a:endParaRPr lang="en-US" sz="1200" dirty="0"/>
          </a:p>
        </p:txBody>
      </p:sp>
      <p:pic>
        <p:nvPicPr>
          <p:cNvPr id="11" name="Image 0" descr="https://images.pexels.com/photos/30530328/pexels-photo-30530328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36004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lnSpc>
                <a:spcPts val="35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28700"/>
            <a:ext cx="4206240" cy="1028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2296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About CSS</a:t>
            </a:r>
            <a:endParaRPr lang="en-US" sz="1300" dirty="0"/>
          </a:p>
        </p:txBody>
      </p:sp>
      <p:pic>
        <p:nvPicPr>
          <p:cNvPr id="6" name="Image 1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028700"/>
            <a:ext cx="4206240" cy="1028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5488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512064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CSS Syntax</a:t>
            </a:r>
            <a:endParaRPr lang="en-US" sz="1300" dirty="0"/>
          </a:p>
        </p:txBody>
      </p:sp>
      <p:pic>
        <p:nvPicPr>
          <p:cNvPr id="9" name="Image 2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2005965"/>
            <a:ext cx="4206240" cy="10287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57200" y="210883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822960" y="205740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Adding CSS to HTML</a:t>
            </a:r>
            <a:endParaRPr lang="en-US" sz="1300" dirty="0"/>
          </a:p>
        </p:txBody>
      </p:sp>
      <p:pic>
        <p:nvPicPr>
          <p:cNvPr id="12" name="Image 3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560" y="2005965"/>
            <a:ext cx="4206240" cy="10287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754880" y="210883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5120640" y="205740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Overriding Styles</a:t>
            </a:r>
            <a:endParaRPr lang="en-US" sz="1300" dirty="0"/>
          </a:p>
        </p:txBody>
      </p:sp>
      <p:pic>
        <p:nvPicPr>
          <p:cNvPr id="15" name="Image 4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2983230"/>
            <a:ext cx="4206240" cy="10287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457200" y="308610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822960" y="303466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Div Tag</a:t>
            </a:r>
            <a:endParaRPr lang="en-US" sz="1300" dirty="0"/>
          </a:p>
        </p:txBody>
      </p:sp>
      <p:pic>
        <p:nvPicPr>
          <p:cNvPr id="18" name="Image 5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0560" y="2983230"/>
            <a:ext cx="4206240" cy="102870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4754880" y="308610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5120640" y="303466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CSS Selectors</a:t>
            </a:r>
            <a:endParaRPr lang="en-US" sz="1300" dirty="0"/>
          </a:p>
        </p:txBody>
      </p:sp>
      <p:pic>
        <p:nvPicPr>
          <p:cNvPr id="21" name="Image 6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0" y="3960495"/>
            <a:ext cx="4206240" cy="102870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457200" y="406336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822960" y="401193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Grouping Selectors</a:t>
            </a:r>
            <a:endParaRPr lang="en-US" sz="1300" dirty="0"/>
          </a:p>
        </p:txBody>
      </p:sp>
      <p:pic>
        <p:nvPicPr>
          <p:cNvPr id="24" name="Image 7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0560" y="3960495"/>
            <a:ext cx="4206240" cy="102870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4754880" y="406336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5120640" y="401193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CSS Padding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36004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lnSpc>
                <a:spcPts val="35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28700"/>
            <a:ext cx="4206240" cy="1028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2296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CSS Margin</a:t>
            </a:r>
            <a:endParaRPr lang="en-US" sz="1300" dirty="0"/>
          </a:p>
        </p:txBody>
      </p:sp>
      <p:pic>
        <p:nvPicPr>
          <p:cNvPr id="6" name="Image 1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028700"/>
            <a:ext cx="4206240" cy="1028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5488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512064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CSS Padding vs Margin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About CSS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CSS stands for Cascading Style Sheets, a language used to style HTML documents.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CSS is used to control the layout and presentation of web pages.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CSS allows for separation of content from design, making maintenance easier.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CSS is a cornerstone technology of the World Wide Web, alongside HTML and JavaScript.</a:t>
            </a:r>
            <a:endParaRPr lang="en-US" sz="1200" dirty="0"/>
          </a:p>
        </p:txBody>
      </p:sp>
      <p:pic>
        <p:nvPicPr>
          <p:cNvPr id="11" name="Image 0" descr="https://images.pexels.com/photos/12903031/pexels-photo-12903031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CSS Syntax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Selectors are used to target HTML elements to apply styles.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Properties define the aspects of the elements that are to be styled.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Values specify the settings for the properties.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 CSS rule consists of a selector and a declaration block.</a:t>
            </a:r>
            <a:endParaRPr lang="en-US" sz="1200" dirty="0"/>
          </a:p>
        </p:txBody>
      </p:sp>
      <p:pic>
        <p:nvPicPr>
          <p:cNvPr id="11" name="Image 0" descr="https://images.pexels.com/photos/225250/pexels-photo-225250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Adding CSS to HTML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CSS can be applied directly on HTML elements using the style attribute.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CSS can be included within the head section of an HTML document using the style tag.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CSS can be linked to an HTML document through an external file.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An external style sheet is a separate file with a .css extension.</a:t>
            </a:r>
            <a:endParaRPr lang="en-US" sz="1200" dirty="0"/>
          </a:p>
        </p:txBody>
      </p:sp>
      <p:pic>
        <p:nvPicPr>
          <p:cNvPr id="11" name="Image 0" descr="https://images.pexels.com/photos/12899157/pexels-photo-12899157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Overriding Styles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Specificity determines which CSS rule is applied by the browsers.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order of CSS rules can affect which styles are applied.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!important rule can override any other conflicting styles.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Some CSS properties are inherited from parent elements to child elements.</a:t>
            </a:r>
            <a:endParaRPr lang="en-US" sz="1200" dirty="0"/>
          </a:p>
        </p:txBody>
      </p:sp>
      <p:pic>
        <p:nvPicPr>
          <p:cNvPr id="11" name="Image 0" descr="https://images.pexels.com/photos/12902862/pexels-photo-12902862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Div Tag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div tag is a block-level element used to group HTML elements.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Div tags are used for organizing, styling, and layout purposes.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Div tags can be styled using CSS to create structured layouts.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Div tags are versatile and can be used to create complex designs.</a:t>
            </a:r>
            <a:endParaRPr lang="en-US" sz="1200" dirty="0"/>
          </a:p>
        </p:txBody>
      </p:sp>
      <p:pic>
        <p:nvPicPr>
          <p:cNvPr id="11" name="Image 0" descr="https://images.pexels.com/photos/5473962/pexels-photo-5473962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CSS Selectors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Selects HTML elements based on the element name.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Selects elements based on the class attribute.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Selects a single element based on the id attribute.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Selects all elements on a page.</a:t>
            </a:r>
            <a:endParaRPr lang="en-US" sz="1200" dirty="0"/>
          </a:p>
        </p:txBody>
      </p:sp>
      <p:pic>
        <p:nvPicPr>
          <p:cNvPr id="11" name="Image 0" descr="https://images.pexels.com/photos/12899188/pexels-photo-12899188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2025-08-18T15:06:05Z</dcterms:created>
  <dcterms:modified xsi:type="dcterms:W3CDTF">2025-08-18T15:06:05Z</dcterms:modified>
</cp:coreProperties>
</file>