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the Future: Bridging Science, Technology, and Society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Scientific Innovation Through Strategic Investment and Global Collaboration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Growth: Operational Support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Pairing experienced business leaders with promising tech entrepreneurs to provide guidance and support in navigating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networks to help tech ventures access new markets, customers, and distribution channels, accelerating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Assisting tech companies in attracting and retaining top talent by providing resources for recruitment, training, and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young ventures are going to need support in order to maintain and grow their presence and visions.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 is not only interested in profit but also to help these companies grow to heights never imagined before.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Now: A Call to 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opportunity is to partner with us in this new venture and help support more innovation than ever before.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 can work with us and other companies to create a big and effective network that can reach across the globe.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 can help us make the needed changes to create a positive impact in our world with innovation and new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important that we leave a positive impact in this world that can help the next generation in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time to help change the world is now, we must not wait to help make things happen and come into reality.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want to express our sincere appreciation for your time and attention today.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welcome the opportunity to discuss potential collaboration and investment opportunities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feel free to reach out with any questions or inquiries you may have.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 taking the time and effort to learn and understand our vision for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being here to help support and grow innovation, the future is in our hands, and the future is bright.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Lab: Unleashing the Power of Science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Mission: Tech-Driven Societal Transformation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Educational Foundation: Building Expertise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Insights: Learning from the Best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Gap: From Japan to the World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Visualizing Success: A Strategic 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Capitalizing on Potential: Investment Strategies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Growth: Operational Support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Now: A Call to Action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Lab: Unleashing the Power of Science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Brilliant scientific breakthroughs often fail to reach their full potential due to a lack of strategic investment and effective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societal impact requires a robust ecosystem encompassing funding, business acumen, and scalable operational frameworks.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investment acts as the critical bridge, transforming cutting-edge research into tangible benefits for society.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is only one piece of the puzzle. Strategies, funds, and systems must work together to make the vision a reality.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fund's presence can help provide a new foundation for turning technology into something the world can use.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Mission: Tech-Driven Societal Transformation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establish a leading investment firm, either in Japan or internationally, dedicated to accelerating the societal implementation of scientific discoveries.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focusing on identifying and nurturing promising technologies with the potential to address critical global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approach is by providing not only capital but also strategic guidance and operational support to help these technologies thrive.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can use the fund to have a bigger impact on the world, and also make sure we can help solve problems faster and more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 has the ability to make real change happen, change that will affect the world and the future of how we live.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Educational Foundation: Building Expertise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financial engineering principles to develop innovative investment strategies tailored for high-growth technology ventures.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behavioral economics to make informed investment decisions, considering market psychology and cognitive biases.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expertise in strategic management to guide technology companies through rapid scaling and market penetration.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have the knowledge and power of understanding to help the companies who need the support the most.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educational goals are set in place to help make a dream a reality, to have the experience needed to succeed.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Insights: Learning from the Best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successful international investment models in technology commercialization to identify best practices and key success factors.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global network of investors, entrepreneurs, and researchers to foster collaboration and knowledge sharing.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strategic partnerships with leading research institutions and technology incubators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understanding the different models, you can learn how to use them in the real world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most important part of this is building a network of people around the world to help reach a common goal together.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Gap: From Japan to the World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the international expansion of promising Japanese technologies by providing access to capital, markets, and expertise.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Forging strategic partnerships with international companies to accelerate the adoption and commercialization of Japanese innovations.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Contributing to the global competitiveness of Japanese science and technology while addressing pressing global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working with companies and creating new technology, it can create a better horizon for Japan.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can help send technology and ideas from Japan to the rest of the world, to make a positive change.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Visualizing Success: A Strategic Approach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charts and graphs to represent complex data and trends in an easy-to-understand format, aiding quick comprehension.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icons to symbolize key concepts and ideas, enhancing visual appeal and information retention.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infographics to present key information in a concise and visually engaging manner, highlighting important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using more visuals, the company can effectively show its consumers about the data its trying to get across.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the consumers can understand the visuals, it will be more easier for them to understand the overall vision.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Capitalizing on Potential: Investment Strategies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 in early-stage tech startups with high growth potential, providing capital and mentorship for rapid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Acquire stakes in established tech companies to drive operational improvements, market expansion, and increased profitability.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Allocate capital to tech ventures that address social or environmental challenges, delivering both financial returns and positive societal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venture is looking for companies that are young and have a lot of potiental, to help them boost their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working together, the fund can help the companies reach their dreams while also benefiting from its success.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2025-07-15T01:43:14Z</dcterms:created>
  <dcterms:modified xsi:type="dcterms:W3CDTF">2025-07-15T01:43:14Z</dcterms:modified>
</cp:coreProperties>
</file>