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Islam: A Guide to Life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Purpose and Living Simply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Right Thinking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Islam guides how to improve the thinking process.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It is a guiding way for everyone.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It is a right way, choose the right thing.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With peace and love you can achive anything.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Success comes with right way of thinking.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Overcome Problem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 Islam you can find solution of the problems.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Islam guides you in every situation.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Islam helps everyone in solving problems.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Islam is a guiding source.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Islam is a religion of peace.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listening and giving this presentation your valuable time.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hope this has been insightful. I encourage you to explore the teachings of Islam further.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Continued learning is the key.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May peace and understanding be with you always.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Stay safe and stay blessed.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Life's Journey: Discovering Purpose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Simplicity in Living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Building a Better Self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Overcoming Misconceptions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Islam's Foundational Principles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Right Way of Living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a Good Human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Right Thinking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Overcome Problem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Life's Journey: Discovering Purpose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Ask yourself: What is my purpose on this earth? Islam encourages introspection and self-reflection.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Islam provides a comprehensive framework for navigating life's complexities with guidance and clarity.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It shows how life should be spent and lived according to divine wisdom.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Islam addresses the fundamental question of why we are here, providing meaning and direction.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Encourages individuals to contemplate their own purpose and contribution to the world.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Simplicity in Living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Live a simple life. Prioritize needs over extravagant desires and material possessions.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Keep desires in check, aligning them with genuine needs rather than superficial wants. 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 contentment in what you have, appreciating the blessings in your life.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Strive for balance between worldly pursuits and spiritual growth.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mindful of consumption habits, avoiding waste and extravagance.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Building a Better Self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Islam’s teachings provide a moral compass, guiding individuals towards ethical behavior.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It cultivates positive traits like honesty, compassion, and integrity.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principles of Islam establish an ethical framework for interactions.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Islam's guidelines promotes characteristics like honesty and empathy.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It inspires individuals to become better versions of themselves and contribute to society positively.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Overcoming Misconceptions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Islam is often misunderstood due to distorted narratives and biased perceptions.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Seek knowledge and understanding from reliable sources to dispel false assumptions.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Engage in open and honest dialogue to address misconceptions and foster mutual understanding.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Combating negative portrayal by using accurate information.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Encouraging conversations can dismantle false assumptions.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Islam's Foundational Principles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Islam guides in becoming a better person through the application of its principles.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Striving to be the best version of yourself.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Focusing on the growth and development.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Always aim to become the best.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Islam means peace and this teaches you to live with peace.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Right Way of Living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teaching of purpose of life that everyone needs to know.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Choosing the right way by taking guidance.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Islam teaches how can someone live with happiness.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Every religion guides and this helps to enjoy the life too.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It teaches to be kind and always stay happy with your work.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a Good Human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Islam puts emphasis on humanity.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Islam is teaching to be kind.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Islam guides on empathy.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Islam teaches gentle behaviour.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Islam is an Amazing religion.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2025-05-05T16:49:26Z</dcterms:created>
  <dcterms:modified xsi:type="dcterms:W3CDTF">2025-05-05T16:49:26Z</dcterms:modified>
</cp:coreProperties>
</file>