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image" Target="../media/image-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Is tegnologie verslawend?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potensiaal vir tegnologieverslawing ondersoek</a:t>
            </a:r>
            <a:endParaRPr lang="en-US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Inhoudsopgawe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Inleiding: Tegnologie se deurdringendheid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Inleiding: Tegnologie se deurdringendheid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Konstante Konnektiwiteit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Tegnologie bied byna konstante toegang tot inligting en kommunikasie.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Digitale Afhanklikheid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Baie daaglikse take is nou sterk afhanklik van digitale toestelle en platforms.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Ontwikkelende Tegnologie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Tegnologie ontwikkel vinnig en bied voortdurend nuwe funksies en platforms.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Sosiale Implikasies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Tegnologie hervorm sosiale interaksies en gemeenskapsstrukture.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Positiewe Impakte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Tegnologie verbeter doeltreffendheid en produktiwiteit in verskeie domeine.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2025-06-25T05:00:14Z</dcterms:created>
  <dcterms:modified xsi:type="dcterms:W3CDTF">2025-06-25T05:00:14Z</dcterms:modified>
</cp:coreProperties>
</file>