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humbs.dreamstime.com/z/italian-pizza-chianti-vineyard-landscape-italy-famous-33232102.jpg" TargetMode="External"/><Relationship Id="rId1" Type="http://schemas.openxmlformats.org/officeDocument/2006/relationships/image" Target="../media/image-1-1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1200x/72/8c/1d/728c1d22469376540036f4ab25024bab.jpg" TargetMode="External"/><Relationship Id="rId1" Type="http://schemas.openxmlformats.org/officeDocument/2006/relationships/image" Target="../media/image-10-1.jp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garlovespices.com/wp-content/uploads/2023/03/italian-dessert-recipes.png" TargetMode="External"/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s1.ftcdn.net/v2/jpg/05/78/79/10/1000_F_578791023_dSwJkVAqjbaHlsdmmqaDLvSMIA4TVHPS.jpg" TargetMode="External"/><Relationship Id="rId1" Type="http://schemas.openxmlformats.org/officeDocument/2006/relationships/image" Target="../media/image-12-1.jp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isterdrucke.us/kunstwerke/800px/Tancredi_Scarpelli_-_Roman_feast_-_%28MeisterDrucke-43070%29.jpg" TargetMode="External"/><Relationship Id="rId1" Type="http://schemas.openxmlformats.org/officeDocument/2006/relationships/image" Target="../media/image-3-1.jp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.redd.it/ixruc37j9fjb1.jpg" TargetMode="External"/><Relationship Id="rId1" Type="http://schemas.openxmlformats.org/officeDocument/2006/relationships/image" Target="../media/image-4-1.jp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wneyedbaker.com/wp-content/uploads/2016/08/neopolitan-pizza-48-600.jpg" TargetMode="External"/><Relationship Id="rId1" Type="http://schemas.openxmlformats.org/officeDocument/2006/relationships/image" Target="../media/image-5-1.jp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astesbetterfromscratch.com/wp-content/uploads/2023/02/RisottoClassico-170-scaled.jpg" TargetMode="External"/><Relationship Id="rId1" Type="http://schemas.openxmlformats.org/officeDocument/2006/relationships/image" Target="../media/image-6-1.jp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aliankitchenconfessions.com/wp-content/uploads/2020/11/How-to-make-the-perfect-Italian-antipasto-platter_from-top.jpg" TargetMode="External"/><Relationship Id="rId1" Type="http://schemas.openxmlformats.org/officeDocument/2006/relationships/image" Target="../media/image-7-1.jp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talcinowinetours.com/wp-content/uploads/2020/11/ribollita-soup-768x1024.jpg" TargetMode="External"/><Relationship Id="rId1" Type="http://schemas.openxmlformats.org/officeDocument/2006/relationships/image" Target="../media/image-8-1.jp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lo-dolce.com/wp-content/uploads/2024/04/cazzilli2-600x729-1.jpg" TargetMode="External"/><Relationship Id="rId1" Type="http://schemas.openxmlformats.org/officeDocument/2006/relationships/image" Target="../media/image-9-1.jp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thumbs.dreamstime.com/z/italian-pizza-chianti-vineyard-landscape-italy-famous-3323210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Italian Cuisine: A Culinary Voyage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Exploring the rich history and diverse regional specialties of Italy.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.pinimg.com/1200x/72/8c/1d/728c1d22469376540036f4ab25024bab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Italian Wine: A Perfect Pairing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Discovering the world of Italian wines and their regional expressions.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Explore Chianti's winemaking heritage, highlighting Sangiovese grapes and Tuscan traditions, showcasing the region's dedication to quality and flavor.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Discover Barolo's prestigious status, crafted from Nebbiolo grapes in Piedmont, representing the region's commitment to excellence and unique wines.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Prosecco wines, originating from Veneto, offer a refreshing sparkle, embodying Italian celebration and joy, crafted with Glera grapes.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Exploring regional wine varietals showcases Italy's diverse terroir, each bottle telling a story of tradition, craftsmanship, and distinct regional identity.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sugarlovespices.com/wp-content/uploads/2023/03/italian-dessert-recipe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Dolci: Sweet Endings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Indulging in Italy's delectable desserts and pastries.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Tiramisu showcases Italian dessert mastery, blending espresso-soaked ladyfingers, mascarpone, and cocoa, creating a timeless, indulgent treat.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Gelato tradition highlights Italy's passion for flavors and textures, offering a creamy, artisanal alternative to ice cream for delighting generations.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Panna Cotta exemplifies Italian dessert elegance, with creamy simplicity, vanilla essence, and a delicate wobble, representing dessert perfection.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Biscotti tradition highlights Italian baking excellence, offering crunchy almond cookies, double-baked for biscotti, capturing the essence of Italian flavors.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as1.ftcdn.net/v2/jpg/05/78/79/10/1000_F_578791023_dSwJkVAqjbaHlsdmmqaDLvSMIA4TVHPS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Grazie!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joining us on this culinary journey through Italy! We hope you enjoyed the exploration of its history and regional specialties.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May your future meals be filled with the delicious flavors and warm hospitality that define Italian cuisine. Buon Appetito!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hope this presentation has inspired you to explore the rich and diverse world of Italian food further. Arrivederci and until next time.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again for your time and attention. We hope you have a newfound appreciation for Italian culinary heritage. Ciao!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Taste of Italy's Heritage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Pasta: More Than Just Noodles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Pizza: A Global Icon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Risotto: Creamy Rice Perfection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Regional Cheeses: A Dairy Delight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Tuscan Cuisine: Simple Elegance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Sicilian Flavors: A Cultural Melting Pot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Italian Wine: A Perfect Pairing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Dolci: Sweet Endings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meisterdrucke.us/kunstwerke/800px/Tancredi_Scarpelli_-_Roman_feast_-_%28MeisterDrucke-43070%2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Taste of Italy's Heritage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Unveiling the historical roots of Italian gastronomy.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Discover how ancient Roman agriculture and culinary practices laid the foundation for Italian cuisine, emphasizing grains, olives, and wine.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Explore the impact of the spice trade during the medieval period, introducing new flavors and ingredients to Italian kitchens.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Witness the refinement of Italian cuisine during the Renaissance, marked by elaborate banquets and the development of regional specialties.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Trace the standardization and evolution of Italian dishes after the unification, adapting to modern times while preserving tradition.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.redd.it/ixruc37j9fjb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Pasta: More Than Just Noodles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Delving into the world of pasta shapes, sauces, and regional variations.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Learn about the different types of pasta flour, the traditional techniques of pasta making, and the regional variations in pasta shapes.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Explore classic pasta sauce pairings, from creamy Alfredo to hearty Bolognese, and discover regional sauce specialties.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Discover iconic pasta dishes from different regions of Italy, such as Cacio e Pepe in Rome and Pesto Genovese in Liguria.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 how pasta has evolved, from a simple staple to a gourmet delight, and its place in modern Italian cuisine.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browneyedbaker.com/wp-content/uploads/2016/08/neopolitan-pizza-48-60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Pizza: A Global Icon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Tracing the origins and evolution of Italy's most famous export.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Discover the humble beginnings of pizza in Naples as a simple flatbread topped with tomatoes, cheese, and herbs.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Explore the different regional styles of pizza, including Roman-style thin crust and Sicilian-style thick crust.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Learn about the spread of pizza worldwide and its adaptation to local tastes and ingredients, becoming a global phenomenon.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Appreciate the techniques and ingredients used in traditional pizza making, including the importance of high-quality dough and toppings.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tastesbetterfromscratch.com/wp-content/uploads/2023/02/RisottoClassico-170-scaled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Risotto: Creamy Rice Perfection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Unveiling the secrets of making authentic Italian risotto.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 the importance of using the correct type of rice, like Arborio or Carnaroli, for authentic risotto texture and flavor.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Explore the significance of using a flavorful broth, often homemade, to create the creamy consistency and rich taste of risotto.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Master the art of slow stirring, which releases the starch from the rice, creating the signature creamy texture of perfect risotto.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Discover different regional variations of risotto, like saffron risotto in Milan and seafood risotto on the coast.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italiankitchenconfessions.com/wp-content/uploads/2020/11/How-to-make-the-perfect-Italian-antipasto-platter_from-top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Regional Cheeses: A Dairy Delight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Exploring Italy's diverse landscape of cheeses, from creamy to sharp.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Learn about the origins of Parmigiano-Reggiano and its aging process and production, as well as its cultural significance to Italian cuisine.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Discover the different varieties of mozzarella, including fresh buffalo mozzarella and fior di latte, and their uses in Italian dishes.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Explore the range of Pecorino cheeses, made from sheep's milk, and their unique flavors, from salty to tangy, across different regions.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Taste the pungent flavor of Gorgonzola and other blue cheeses of Italy, understanding their fermentation and impact on Italian culinary tradition.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montalcinowinetours.com/wp-content/uploads/2020/11/ribollita-soup-768x102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Tuscan Cuisine: Simple Elegance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Embracing the rustic flavors of Tuscany with fresh, local ingredients.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significance of olive oil in Tuscan dishes, enhancing flavors and emphasizing the region's agricultural traditions. 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Ribollita showcases Tuscan cuisine with seasonal vegetables and bread, highlighting the region's resourceful and flavorful cooking.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Florentine Steak, features high-quality beef cooked simply, symbolizing Tuscan simplicity and dedication to local and natural ingredients.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Cantucci, paired with Vin Santo, showcase Tuscan culinary traditions, offering a delightful end to a meal with simple ingredients.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solo-dolce.com/wp-content/uploads/2024/04/cazzilli2-600x729-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Sicilian Flavors: A Cultural Melting Pot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Exploring the vibrant and diverse culinary traditions of Sicily.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Arancini exemplifies Sicilian street food culture, blending rice, fillings, and frying techniques to celebrate the region's culinary creativity.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Seafood abundance on Sicily reflects the island's connection to the sea, offering diverse catches incorporated into flavorful traditional recipes.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Cannoli showcases Sicily's rich pastry traditions, combining creamy ricotta and crispy shells for a delightful and authentic taste of the island.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Caponata illustrates Sicily's culinary diversity, blending eggplant, tomatoes, and capers for a sweet-sour flavor profile and a unique culinary tradition.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2025-04-16T10:02:50Z</dcterms:created>
  <dcterms:modified xsi:type="dcterms:W3CDTF">2025-04-16T10:02:50Z</dcterms:modified>
</cp:coreProperties>
</file>