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431175/pexels-photo-6431175.jpeg?auto=compress&amp;cs=tinysrgb&amp;fit=crop&amp;h=1200&amp;w=800" TargetMode="External"/><Relationship Id="rId1" Type="http://schemas.openxmlformats.org/officeDocument/2006/relationships/image" Target="../media/Slide-10-image-1.jpeg"/><Relationship Id="rId2" Type="http://schemas.openxmlformats.org/officeDocument/2006/relationships/image" Target="../media/image-10-2.jpeg"/><Relationship Id="rId4" Type="http://schemas.openxmlformats.org/officeDocument/2006/relationships/image" Target="../media/image-10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982349/pexels-photo-6982349.jpeg?auto=compress&amp;cs=tinysrgb&amp;fit=crop&amp;h=1200&amp;w=800" TargetMode="External"/><Relationship Id="rId1" Type="http://schemas.openxmlformats.org/officeDocument/2006/relationships/image" Target="../media/Slide-11-image-1.jpeg"/><Relationship Id="rId2" Type="http://schemas.openxmlformats.org/officeDocument/2006/relationships/image" Target="../media/image-11-2.jpeg"/><Relationship Id="rId4" Type="http://schemas.openxmlformats.org/officeDocument/2006/relationships/image" Target="../media/image-11-3.png"/><Relationship Id="rId5" Type="http://schemas.openxmlformats.org/officeDocument/2006/relationships/image" Target="../media/image-11-4.png"/><Relationship Id="rId6" Type="http://schemas.openxmlformats.org/officeDocument/2006/relationships/image" Target="../media/image-11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982349/pexels-photo-6982349.jpeg?auto=compress&amp;cs=tinysrgb&amp;fit=crop&amp;h=1200&amp;w=800" TargetMode="External"/><Relationship Id="rId1" Type="http://schemas.openxmlformats.org/officeDocument/2006/relationships/image" Target="../media/Slide-12-image-1.jpeg"/><Relationship Id="rId2" Type="http://schemas.openxmlformats.org/officeDocument/2006/relationships/image" Target="../media/image-12-2.jpeg"/><Relationship Id="rId4" Type="http://schemas.openxmlformats.org/officeDocument/2006/relationships/image" Target="../media/image-12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8872476/pexels-photo-8872476.jpeg?auto=compress&amp;cs=tinysrgb&amp;fit=crop&amp;h=1200&amp;w=800" TargetMode="External"/><Relationship Id="rId1" Type="http://schemas.openxmlformats.org/officeDocument/2006/relationships/image" Target="../media/Slide-13-image-1.jpeg"/><Relationship Id="rId2" Type="http://schemas.openxmlformats.org/officeDocument/2006/relationships/image" Target="../media/image-13-2.jpeg"/><Relationship Id="rId4" Type="http://schemas.openxmlformats.org/officeDocument/2006/relationships/image" Target="../media/image-13-3.png"/><Relationship Id="rId5" Type="http://schemas.openxmlformats.org/officeDocument/2006/relationships/image" Target="../media/image-13-4.png"/><Relationship Id="rId6" Type="http://schemas.openxmlformats.org/officeDocument/2006/relationships/image" Target="../media/image-13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8872476/pexels-photo-8872476.jpeg?auto=compress&amp;cs=tinysrgb&amp;fit=crop&amp;h=1200&amp;w=800" TargetMode="External"/><Relationship Id="rId1" Type="http://schemas.openxmlformats.org/officeDocument/2006/relationships/image" Target="../media/Slide-14-image-1.jpeg"/><Relationship Id="rId2" Type="http://schemas.openxmlformats.org/officeDocument/2006/relationships/image" Target="../media/image-14-2.jpeg"/><Relationship Id="rId4" Type="http://schemas.openxmlformats.org/officeDocument/2006/relationships/image" Target="../media/image-14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8238118/pexels-photo-8238118.jpeg?auto=compress&amp;cs=tinysrgb&amp;fit=crop&amp;h=1200&amp;w=800" TargetMode="External"/><Relationship Id="rId1" Type="http://schemas.openxmlformats.org/officeDocument/2006/relationships/image" Target="../media/Slide-15-image-1.jpeg"/><Relationship Id="rId2" Type="http://schemas.openxmlformats.org/officeDocument/2006/relationships/image" Target="../media/image-15-2.jpeg"/><Relationship Id="rId4" Type="http://schemas.openxmlformats.org/officeDocument/2006/relationships/image" Target="../media/image-15-3.png"/><Relationship Id="rId5" Type="http://schemas.openxmlformats.org/officeDocument/2006/relationships/image" Target="../media/image-15-4.png"/><Relationship Id="rId6" Type="http://schemas.openxmlformats.org/officeDocument/2006/relationships/image" Target="../media/image-15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8238118/pexels-photo-8238118.jpeg?auto=compress&amp;cs=tinysrgb&amp;fit=crop&amp;h=1200&amp;w=800" TargetMode="External"/><Relationship Id="rId1" Type="http://schemas.openxmlformats.org/officeDocument/2006/relationships/image" Target="../media/Slide-16-image-1.jpeg"/><Relationship Id="rId2" Type="http://schemas.openxmlformats.org/officeDocument/2006/relationships/image" Target="../media/image-16-2.jpeg"/><Relationship Id="rId4" Type="http://schemas.openxmlformats.org/officeDocument/2006/relationships/image" Target="../media/image-16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4098344/pexels-photo-4098344.jpeg?auto=compress&amp;cs=tinysrgb&amp;fit=crop&amp;h=1200&amp;w=800" TargetMode="External"/><Relationship Id="rId1" Type="http://schemas.openxmlformats.org/officeDocument/2006/relationships/image" Target="../media/Slide-17-image-1.jpeg"/><Relationship Id="rId2" Type="http://schemas.openxmlformats.org/officeDocument/2006/relationships/image" Target="../media/image-17-2.jpeg"/><Relationship Id="rId4" Type="http://schemas.openxmlformats.org/officeDocument/2006/relationships/image" Target="../media/image-17-3.png"/><Relationship Id="rId5" Type="http://schemas.openxmlformats.org/officeDocument/2006/relationships/image" Target="../media/image-17-4.png"/><Relationship Id="rId6" Type="http://schemas.openxmlformats.org/officeDocument/2006/relationships/image" Target="../media/image-17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4098344/pexels-photo-4098344.jpeg?auto=compress&amp;cs=tinysrgb&amp;fit=crop&amp;h=1200&amp;w=800" TargetMode="External"/><Relationship Id="rId1" Type="http://schemas.openxmlformats.org/officeDocument/2006/relationships/image" Target="../media/Slide-18-image-1.jpeg"/><Relationship Id="rId2" Type="http://schemas.openxmlformats.org/officeDocument/2006/relationships/image" Target="../media/image-18-2.jpeg"/><Relationship Id="rId4" Type="http://schemas.openxmlformats.org/officeDocument/2006/relationships/image" Target="../media/image-18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5417669/pexels-photo-5417669.jpeg?auto=compress&amp;cs=tinysrgb&amp;fit=crop&amp;h=1200&amp;w=800" TargetMode="External"/><Relationship Id="rId1" Type="http://schemas.openxmlformats.org/officeDocument/2006/relationships/image" Target="../media/Slide-19-image-1.jpeg"/><Relationship Id="rId2" Type="http://schemas.openxmlformats.org/officeDocument/2006/relationships/image" Target="../media/image-19-2.jpeg"/><Relationship Id="rId4" Type="http://schemas.openxmlformats.org/officeDocument/2006/relationships/image" Target="../media/image-19-3.png"/><Relationship Id="rId5" Type="http://schemas.openxmlformats.org/officeDocument/2006/relationships/image" Target="../media/image-19-4.png"/><Relationship Id="rId6" Type="http://schemas.openxmlformats.org/officeDocument/2006/relationships/image" Target="../media/image-19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5417669/pexels-photo-5417669.jpeg?auto=compress&amp;cs=tinysrgb&amp;fit=crop&amp;h=1200&amp;w=800" TargetMode="External"/><Relationship Id="rId1" Type="http://schemas.openxmlformats.org/officeDocument/2006/relationships/image" Target="../media/Slide-20-image-1.jpeg"/><Relationship Id="rId2" Type="http://schemas.openxmlformats.org/officeDocument/2006/relationships/image" Target="../media/image-20-2.jpeg"/><Relationship Id="rId4" Type="http://schemas.openxmlformats.org/officeDocument/2006/relationships/image" Target="../media/image-20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5843365/pexels-photo-5843365.jpeg?auto=compress&amp;cs=tinysrgb&amp;fit=crop&amp;h=1200&amp;w=800" TargetMode="External"/><Relationship Id="rId1" Type="http://schemas.openxmlformats.org/officeDocument/2006/relationships/image" Target="../media/Slide-21-image-1.jpeg"/><Relationship Id="rId2" Type="http://schemas.openxmlformats.org/officeDocument/2006/relationships/image" Target="../media/image-21-2.jpeg"/><Relationship Id="rId4" Type="http://schemas.openxmlformats.org/officeDocument/2006/relationships/image" Target="../media/image-21-3.png"/><Relationship Id="rId5" Type="http://schemas.openxmlformats.org/officeDocument/2006/relationships/image" Target="../media/image-21-4.png"/><Relationship Id="rId6" Type="http://schemas.openxmlformats.org/officeDocument/2006/relationships/image" Target="../media/image-21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5843365/pexels-photo-5843365.jpeg?auto=compress&amp;cs=tinysrgb&amp;fit=crop&amp;h=1200&amp;w=800" TargetMode="External"/><Relationship Id="rId1" Type="http://schemas.openxmlformats.org/officeDocument/2006/relationships/image" Target="../media/Slide-22-image-1.jpeg"/><Relationship Id="rId2" Type="http://schemas.openxmlformats.org/officeDocument/2006/relationships/image" Target="../media/image-22-2.jpeg"/><Relationship Id="rId4" Type="http://schemas.openxmlformats.org/officeDocument/2006/relationships/image" Target="../media/image-22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8927015/pexels-photo-8927015.jpeg?auto=compress&amp;cs=tinysrgb&amp;fit=crop&amp;h=1200&amp;w=800" TargetMode="External"/><Relationship Id="rId1" Type="http://schemas.openxmlformats.org/officeDocument/2006/relationships/image" Target="../media/Slide-23-image-1.jpeg"/><Relationship Id="rId2" Type="http://schemas.openxmlformats.org/officeDocument/2006/relationships/image" Target="../media/image-23-2.jpeg"/><Relationship Id="rId4" Type="http://schemas.openxmlformats.org/officeDocument/2006/relationships/image" Target="../media/image-23-3.png"/><Relationship Id="rId5" Type="http://schemas.openxmlformats.org/officeDocument/2006/relationships/image" Target="../media/image-23-4.png"/><Relationship Id="rId6" Type="http://schemas.openxmlformats.org/officeDocument/2006/relationships/image" Target="../media/image-23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8927015/pexels-photo-8927015.jpeg?auto=compress&amp;cs=tinysrgb&amp;fit=crop&amp;h=1200&amp;w=800" TargetMode="External"/><Relationship Id="rId1" Type="http://schemas.openxmlformats.org/officeDocument/2006/relationships/image" Target="../media/Slide-24-image-1.jpeg"/><Relationship Id="rId2" Type="http://schemas.openxmlformats.org/officeDocument/2006/relationships/image" Target="../media/image-24-2.jpeg"/><Relationship Id="rId4" Type="http://schemas.openxmlformats.org/officeDocument/2006/relationships/image" Target="../media/image-24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809665/pexels-photo-6809665.jpeg?auto=compress&amp;cs=tinysrgb&amp;fit=crop&amp;h=1200&amp;w=800" TargetMode="External"/><Relationship Id="rId1" Type="http://schemas.openxmlformats.org/officeDocument/2006/relationships/image" Target="../media/Slide-3-image-1.jpeg"/><Relationship Id="rId2" Type="http://schemas.openxmlformats.org/officeDocument/2006/relationships/image" Target="../media/image-3-2.jpeg"/><Relationship Id="rId4" Type="http://schemas.openxmlformats.org/officeDocument/2006/relationships/image" Target="../media/image-3-3.png"/><Relationship Id="rId5" Type="http://schemas.openxmlformats.org/officeDocument/2006/relationships/image" Target="../media/image-3-4.png"/><Relationship Id="rId6" Type="http://schemas.openxmlformats.org/officeDocument/2006/relationships/image" Target="../media/image-3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809665/pexels-photo-6809665.jpeg?auto=compress&amp;cs=tinysrgb&amp;fit=crop&amp;h=1200&amp;w=800" TargetMode="External"/><Relationship Id="rId1" Type="http://schemas.openxmlformats.org/officeDocument/2006/relationships/image" Target="../media/Slide-4-image-1.jpeg"/><Relationship Id="rId2" Type="http://schemas.openxmlformats.org/officeDocument/2006/relationships/image" Target="../media/image-4-2.jpeg"/><Relationship Id="rId4" Type="http://schemas.openxmlformats.org/officeDocument/2006/relationships/image" Target="../media/image-4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597928/pexels-photo-33597928.jpeg?auto=compress&amp;cs=tinysrgb&amp;fit=crop&amp;h=1200&amp;w=800" TargetMode="External"/><Relationship Id="rId1" Type="http://schemas.openxmlformats.org/officeDocument/2006/relationships/image" Target="../media/Slide-5-image-1.jpeg"/><Relationship Id="rId2" Type="http://schemas.openxmlformats.org/officeDocument/2006/relationships/image" Target="../media/image-5-2.jpeg"/><Relationship Id="rId4" Type="http://schemas.openxmlformats.org/officeDocument/2006/relationships/image" Target="../media/image-5-3.png"/><Relationship Id="rId5" Type="http://schemas.openxmlformats.org/officeDocument/2006/relationships/image" Target="../media/image-5-4.png"/><Relationship Id="rId6" Type="http://schemas.openxmlformats.org/officeDocument/2006/relationships/image" Target="../media/image-5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597928/pexels-photo-33597928.jpeg?auto=compress&amp;cs=tinysrgb&amp;fit=crop&amp;h=1200&amp;w=800" TargetMode="External"/><Relationship Id="rId1" Type="http://schemas.openxmlformats.org/officeDocument/2006/relationships/image" Target="../media/Slide-6-image-1.jpeg"/><Relationship Id="rId2" Type="http://schemas.openxmlformats.org/officeDocument/2006/relationships/image" Target="../media/image-6-2.jpeg"/><Relationship Id="rId4" Type="http://schemas.openxmlformats.org/officeDocument/2006/relationships/image" Target="../media/image-6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5715855/pexels-photo-5715855.jpeg?auto=compress&amp;cs=tinysrgb&amp;fit=crop&amp;h=1200&amp;w=800" TargetMode="External"/><Relationship Id="rId1" Type="http://schemas.openxmlformats.org/officeDocument/2006/relationships/image" Target="../media/Slide-7-image-1.jpeg"/><Relationship Id="rId2" Type="http://schemas.openxmlformats.org/officeDocument/2006/relationships/image" Target="../media/image-7-2.jpeg"/><Relationship Id="rId4" Type="http://schemas.openxmlformats.org/officeDocument/2006/relationships/image" Target="../media/image-7-3.png"/><Relationship Id="rId5" Type="http://schemas.openxmlformats.org/officeDocument/2006/relationships/image" Target="../media/image-7-4.png"/><Relationship Id="rId6" Type="http://schemas.openxmlformats.org/officeDocument/2006/relationships/image" Target="../media/image-7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5715855/pexels-photo-5715855.jpeg?auto=compress&amp;cs=tinysrgb&amp;fit=crop&amp;h=1200&amp;w=800" TargetMode="External"/><Relationship Id="rId1" Type="http://schemas.openxmlformats.org/officeDocument/2006/relationships/image" Target="../media/Slide-8-image-1.jpeg"/><Relationship Id="rId2" Type="http://schemas.openxmlformats.org/officeDocument/2006/relationships/image" Target="../media/image-8-2.jpeg"/><Relationship Id="rId4" Type="http://schemas.openxmlformats.org/officeDocument/2006/relationships/image" Target="../media/image-8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431175/pexels-photo-6431175.jpeg?auto=compress&amp;cs=tinysrgb&amp;fit=crop&amp;h=1200&amp;w=800" TargetMode="External"/><Relationship Id="rId1" Type="http://schemas.openxmlformats.org/officeDocument/2006/relationships/image" Target="../media/Slide-9-image-1.jpeg"/><Relationship Id="rId2" Type="http://schemas.openxmlformats.org/officeDocument/2006/relationships/image" Target="../media/image-9-2.jpeg"/><Relationship Id="rId4" Type="http://schemas.openxmlformats.org/officeDocument/2006/relationships/image" Target="../media/image-9-3.png"/><Relationship Id="rId5" Type="http://schemas.openxmlformats.org/officeDocument/2006/relationships/image" Target="../media/image-9-4.png"/><Relationship Id="rId6" Type="http://schemas.openxmlformats.org/officeDocument/2006/relationships/image" Target="../media/image-9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1543050"/>
            <a:ext cx="62179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It's Not the Leads, the Market, or the Manager—It's YOU.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286000" y="30861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Presentation Breakdown (45 mins)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5 Faces in the Mirror</a:t>
            </a:r>
            <a:endParaRPr lang="en-US" sz="2500" dirty="0"/>
          </a:p>
        </p:txBody>
      </p:sp>
      <p:pic>
        <p:nvPicPr>
          <p:cNvPr id="3" name="Image 0" descr="https://images.pexels.com/photos/6431175/pexels-photo-643117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Fourth Face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Chaser: Stays busy but ineffective, confusing motion with progress.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5 Faces in the Mirror (Continued)</a:t>
            </a:r>
            <a:endParaRPr lang="en-US" sz="2500" dirty="0"/>
          </a:p>
        </p:txBody>
      </p:sp>
      <p:pic>
        <p:nvPicPr>
          <p:cNvPr id="3" name="Image 0" descr="https://images.pexels.com/photos/6982349/pexels-photo-698234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Fifth Face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Ghost: Avoids hard work, shows up inconsistently, and disappears when needed.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Self-Question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Prompt honesty: Which face do you see most in yourself?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Impact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Discuss how these personas lead to self-sabotage in sales.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5 Faces in the Mirror (Continued)</a:t>
            </a:r>
            <a:endParaRPr lang="en-US" sz="2500" dirty="0"/>
          </a:p>
        </p:txBody>
      </p:sp>
      <p:pic>
        <p:nvPicPr>
          <p:cNvPr id="3" name="Image 0" descr="https://images.pexels.com/photos/6982349/pexels-photo-698234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Reflection Exercise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Encourage recognition of these patterns for personal growth.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What It Sounds Like...</a:t>
            </a:r>
            <a:endParaRPr lang="en-US" sz="2500" dirty="0"/>
          </a:p>
        </p:txBody>
      </p:sp>
      <p:pic>
        <p:nvPicPr>
          <p:cNvPr id="3" name="Image 0" descr="https://images.pexels.com/photos/8872476/pexels-photo-887247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Excuse Maker Phrase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Example: 'I just need better leads.'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Overthinker Phrase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Example: 'I'll call them next week when I'm more prepared.'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Doubter Phrase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Example: 'People just aren't buying right now.'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What It Sounds Like...</a:t>
            </a:r>
            <a:endParaRPr lang="en-US" sz="2500" dirty="0"/>
          </a:p>
        </p:txBody>
      </p:sp>
      <p:pic>
        <p:nvPicPr>
          <p:cNvPr id="3" name="Image 0" descr="https://images.pexels.com/photos/8872476/pexels-photo-887247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Chaser Phrase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Example: 'I'm so busy!' and its Ghost counterpart: 'Sorry, I missed that training.'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Flip the Script on Yourself</a:t>
            </a:r>
            <a:endParaRPr lang="en-US" sz="2500" dirty="0"/>
          </a:p>
        </p:txBody>
      </p:sp>
      <p:pic>
        <p:nvPicPr>
          <p:cNvPr id="3" name="Image 0" descr="https://images.pexels.com/photos/8238118/pexels-photo-823811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Old Script Example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Negative self-talk: 'Leads suck' or 'I'm overwhelmed.'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New Script Example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Positive shift: 'How can I be better on the phone?' or 'What are my top 3 actions today?'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Core Principle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Results change through mindset, not external factors.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Flip the Script on Yourself</a:t>
            </a:r>
            <a:endParaRPr lang="en-US" sz="2500" dirty="0"/>
          </a:p>
        </p:txBody>
      </p:sp>
      <p:pic>
        <p:nvPicPr>
          <p:cNvPr id="3" name="Image 0" descr="https://images.pexels.com/photos/8238118/pexels-photo-823811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Practical Tip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Start by altering how you talk to yourself daily.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Self-Coaching Beats Management</a:t>
            </a:r>
            <a:endParaRPr lang="en-US" sz="2500" dirty="0"/>
          </a:p>
        </p:txBody>
      </p:sp>
      <p:pic>
        <p:nvPicPr>
          <p:cNvPr id="3" name="Image 0" descr="https://images.pexels.com/photos/4098344/pexels-photo-409834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Manager's Role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Managers guide, but can't do the work for you.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Self-Coaching Need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Become your own coach by setting standards and tracking performance.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Adjustment Strategy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Regularly adjust your game based on self-assessment.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Self-Coaching Beats Management</a:t>
            </a:r>
            <a:endParaRPr lang="en-US" sz="2500" dirty="0"/>
          </a:p>
        </p:txBody>
      </p:sp>
      <p:pic>
        <p:nvPicPr>
          <p:cNvPr id="3" name="Image 0" descr="https://images.pexels.com/photos/4098344/pexels-photo-409834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Empowerment Message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Own your development for long-term success.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Own Your Day</a:t>
            </a:r>
            <a:endParaRPr lang="en-US" sz="2500" dirty="0"/>
          </a:p>
        </p:txBody>
      </p:sp>
      <p:pic>
        <p:nvPicPr>
          <p:cNvPr id="3" name="Image 0" descr="https://images.pexels.com/photos/5417669/pexels-photo-541766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Non-Negotiables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Start with essential tasks like calls, follow-ups, and pipeline work.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Time Blocking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Block time for key activities as if your income depends on it.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Prioritize Hard Tasks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Do challenging work first, not last.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411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20040" y="1028700"/>
            <a:ext cx="457200" cy="411480"/>
          </a:xfrm>
          <a:prstGeom prst="roundRect">
            <a:avLst/>
          </a:prstGeom>
          <a:solidFill>
            <a:srgbClr val="3FC07B"/>
          </a:solidFill>
          <a:ln/>
        </p:spPr>
      </p:sp>
      <p:sp>
        <p:nvSpPr>
          <p:cNvPr id="4" name="Text 2"/>
          <p:cNvSpPr/>
          <p:nvPr/>
        </p:nvSpPr>
        <p:spPr>
          <a:xfrm>
            <a:off x="274320" y="108013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2296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Title Slide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617720" y="1028700"/>
            <a:ext cx="457200" cy="411480"/>
          </a:xfrm>
          <a:prstGeom prst="roundRect">
            <a:avLst/>
          </a:prstGeom>
          <a:solidFill>
            <a:srgbClr val="F9AD3B"/>
          </a:solidFill>
          <a:ln/>
        </p:spPr>
      </p:sp>
      <p:sp>
        <p:nvSpPr>
          <p:cNvPr id="7" name="Text 5"/>
          <p:cNvSpPr/>
          <p:nvPr/>
        </p:nvSpPr>
        <p:spPr>
          <a:xfrm>
            <a:off x="4572000" y="108013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12064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Let's Get Real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20040" y="1748790"/>
            <a:ext cx="457200" cy="411480"/>
          </a:xfrm>
          <a:prstGeom prst="roundRect">
            <a:avLst/>
          </a:prstGeom>
          <a:solidFill>
            <a:srgbClr val="8D62C7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80022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80022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Sales Isn't Broken—You Might Be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617720" y="1748790"/>
            <a:ext cx="457200" cy="411480"/>
          </a:xfrm>
          <a:prstGeom prst="roundRect">
            <a:avLst/>
          </a:prstGeom>
          <a:solidFill>
            <a:srgbClr val="62A7E5"/>
          </a:solidFill>
          <a:ln/>
        </p:spPr>
      </p:sp>
      <p:sp>
        <p:nvSpPr>
          <p:cNvPr id="13" name="Text 11"/>
          <p:cNvSpPr/>
          <p:nvPr/>
        </p:nvSpPr>
        <p:spPr>
          <a:xfrm>
            <a:off x="4572000" y="180022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5120640" y="180022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5 Faces in the Mirror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20040" y="2468880"/>
            <a:ext cx="457200" cy="411480"/>
          </a:xfrm>
          <a:prstGeom prst="roundRect">
            <a:avLst/>
          </a:prstGeom>
          <a:solidFill>
            <a:srgbClr val="E96868"/>
          </a:solidFill>
          <a:ln/>
        </p:spPr>
      </p:sp>
      <p:sp>
        <p:nvSpPr>
          <p:cNvPr id="16" name="Text 14"/>
          <p:cNvSpPr/>
          <p:nvPr/>
        </p:nvSpPr>
        <p:spPr>
          <a:xfrm>
            <a:off x="274320" y="252031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822960" y="252031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5 Faces in the Mirror (Continued)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617720" y="2468880"/>
            <a:ext cx="457200" cy="411480"/>
          </a:xfrm>
          <a:prstGeom prst="roundRect">
            <a:avLst/>
          </a:prstGeom>
          <a:solidFill>
            <a:srgbClr val="626FE5"/>
          </a:solidFill>
          <a:ln/>
        </p:spPr>
      </p:sp>
      <p:sp>
        <p:nvSpPr>
          <p:cNvPr id="19" name="Text 17"/>
          <p:cNvSpPr/>
          <p:nvPr/>
        </p:nvSpPr>
        <p:spPr>
          <a:xfrm>
            <a:off x="4572000" y="252031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5120640" y="252031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What It Sounds Like...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20040" y="3188970"/>
            <a:ext cx="457200" cy="411480"/>
          </a:xfrm>
          <a:prstGeom prst="roundRect">
            <a:avLst/>
          </a:prstGeom>
          <a:solidFill>
            <a:srgbClr val="1EB6CB"/>
          </a:solidFill>
          <a:ln/>
        </p:spPr>
      </p:sp>
      <p:sp>
        <p:nvSpPr>
          <p:cNvPr id="22" name="Text 20"/>
          <p:cNvSpPr/>
          <p:nvPr/>
        </p:nvSpPr>
        <p:spPr>
          <a:xfrm>
            <a:off x="274320" y="324040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822960" y="324040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Flip the Script on Yourself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617720" y="3188970"/>
            <a:ext cx="457200" cy="411480"/>
          </a:xfrm>
          <a:prstGeom prst="roundRect">
            <a:avLst/>
          </a:prstGeom>
          <a:solidFill>
            <a:srgbClr val="C83BF9"/>
          </a:solidFill>
          <a:ln/>
        </p:spPr>
      </p:sp>
      <p:sp>
        <p:nvSpPr>
          <p:cNvPr id="25" name="Text 23"/>
          <p:cNvSpPr/>
          <p:nvPr/>
        </p:nvSpPr>
        <p:spPr>
          <a:xfrm>
            <a:off x="4572000" y="324040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5120640" y="324040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Self-Coaching Beats Management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Own Your Day</a:t>
            </a:r>
            <a:endParaRPr lang="en-US" sz="2500" dirty="0"/>
          </a:p>
        </p:txBody>
      </p:sp>
      <p:pic>
        <p:nvPicPr>
          <p:cNvPr id="3" name="Image 0" descr="https://images.pexels.com/photos/5417669/pexels-photo-541766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 vs. Amateur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Pros follow a plan; amateurs wait for motivation.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Your Daily Mirror Check</a:t>
            </a:r>
            <a:endParaRPr lang="en-US" sz="2500" dirty="0"/>
          </a:p>
        </p:txBody>
      </p:sp>
      <p:pic>
        <p:nvPicPr>
          <p:cNvPr id="3" name="Image 0" descr="https://images.pexels.com/photos/5843365/pexels-photo-584336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 Question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Ask daily: 'Would I hire me today?'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Self-Evaluation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Reflect on whether you showed up and did what you promised.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Pushing Through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Assess if you pushed through discomfort.</a:t>
            </a:r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Your Daily Mirror Check</a:t>
            </a:r>
            <a:endParaRPr lang="en-US" sz="2500" dirty="0"/>
          </a:p>
        </p:txBody>
      </p:sp>
      <p:pic>
        <p:nvPicPr>
          <p:cNvPr id="3" name="Image 0" descr="https://images.pexels.com/photos/5843365/pexels-photo-584336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Honest Feedback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Decide if you'd fire yourself or give a raise based on performance.</a:t>
            </a:r>
            <a:endParaRPr lang="en-US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Call to Action</a:t>
            </a:r>
            <a:endParaRPr lang="en-US" sz="2500" dirty="0"/>
          </a:p>
        </p:txBody>
      </p:sp>
      <p:pic>
        <p:nvPicPr>
          <p:cNvPr id="3" name="Image 0" descr="https://images.pexels.com/photos/8927015/pexels-photo-892701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Weekly Challenge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Identify one 'face in the mirror' you're letting dominate.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Change Tactics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Call it out and alter your self-talk and plan.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Get Uncomfortable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Push yourself to embrace discomfort for growth.</a:t>
            </a:r>
            <a:endParaRPr 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Call to Action</a:t>
            </a:r>
            <a:endParaRPr lang="en-US" sz="2500" dirty="0"/>
          </a:p>
        </p:txBody>
      </p:sp>
      <p:pic>
        <p:nvPicPr>
          <p:cNvPr id="3" name="Image 0" descr="https://images.pexels.com/photos/8927015/pexels-photo-892701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Empowering Close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Remind that you can save yourself—no one else will.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Title Slide</a:t>
            </a:r>
            <a:endParaRPr lang="en-US" sz="2500" dirty="0"/>
          </a:p>
        </p:txBody>
      </p:sp>
      <p:pic>
        <p:nvPicPr>
          <p:cNvPr id="3" name="Image 0" descr="https://images.pexels.com/photos/6809665/pexels-photo-680966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Main Title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Present the core message: It's not external factors—it's personal accountability.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Purpose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Grab attention by addressing common sales excuses.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 Hook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Emphasize that the real problem is internal and fixable.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Title Slide</a:t>
            </a:r>
            <a:endParaRPr lang="en-US" sz="2500" dirty="0"/>
          </a:p>
        </p:txBody>
      </p:sp>
      <p:pic>
        <p:nvPicPr>
          <p:cNvPr id="3" name="Image 0" descr="https://images.pexels.com/photos/6809665/pexels-photo-680966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Branding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Incorporate the EASYCE.CA logo for professional branding.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Let's Get Real</a:t>
            </a:r>
            <a:endParaRPr lang="en-US" sz="2500" dirty="0"/>
          </a:p>
        </p:txBody>
      </p:sp>
      <p:pic>
        <p:nvPicPr>
          <p:cNvPr id="3" name="Image 0" descr="https://images.pexels.com/photos/33597928/pexels-photo-3359792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Common Excuse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Identify the myth: 'You don't have a leads problem. You have a YOU problem.'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Real Issue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Highlight that excuses like 'The leads are cold' are misconceptions.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Good News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Stress that the internal problem is fixable with the right approach.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Let's Get Real</a:t>
            </a:r>
            <a:endParaRPr lang="en-US" sz="2500" dirty="0"/>
          </a:p>
        </p:txBody>
      </p:sp>
      <p:pic>
        <p:nvPicPr>
          <p:cNvPr id="3" name="Image 0" descr="https://images.pexels.com/photos/33597928/pexels-photo-3359792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Call for Honesty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Encourage self-reflection on personal role in sales outcomes.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Sales Isn't Broken—You Might Be</a:t>
            </a:r>
            <a:endParaRPr lang="en-US" sz="2500" dirty="0"/>
          </a:p>
        </p:txBody>
      </p:sp>
      <p:pic>
        <p:nvPicPr>
          <p:cNvPr id="3" name="Image 0" descr="https://images.pexels.com/photos/5715855/pexels-photo-571585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Top Producers' Secret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Explain that top performers succeed with the same leads due to mindset.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Real Disparity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Note that in the same company, one agent thrives while another fails because of habits and ownership.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Not Luck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Clarify that success stems from mindset, not external luck or tools.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Sales Isn't Broken—You Might Be</a:t>
            </a:r>
            <a:endParaRPr lang="en-US" sz="2500" dirty="0"/>
          </a:p>
        </p:txBody>
      </p:sp>
      <p:pic>
        <p:nvPicPr>
          <p:cNvPr id="3" name="Image 0" descr="https://images.pexels.com/photos/5715855/pexels-photo-571585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 Insight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Emphasize personal responsibility as the differentiator.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5 Faces in the Mirror</a:t>
            </a:r>
            <a:endParaRPr lang="en-US" sz="2500" dirty="0"/>
          </a:p>
        </p:txBody>
      </p:sp>
      <p:pic>
        <p:nvPicPr>
          <p:cNvPr id="3" name="Image 0" descr="https://images.pexels.com/photos/6431175/pexels-photo-643117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AI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First Face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Excuse Maker: Blames everything on external factors.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Second Face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Overthinker: Gets stuck in planning and avoids action.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Third Face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Doubter: Lacks belief in themselves or the product.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2025-08-25T16:35:36Z</dcterms:created>
  <dcterms:modified xsi:type="dcterms:W3CDTF">2025-08-25T16:35:36Z</dcterms:modified>
</cp:coreProperties>
</file>