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Jetson AI: Edge Innovation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Unleashing the Power of Embedded AI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Igniting the AI Revolution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Jetson: Power Unleashed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Applications Across Industries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Started with Jetson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Igniting the AI Revolution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Jetson AI is not just a platform; it's a gateway to the next era of intelligent machines, driving innovation across industries.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Experience the unparalleled computing power packed into a compact form factor. Jetson AI brings high-performance capabilities to the edge.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robotics to smart cities, Jetson AI is empowering developers to create groundbreaking solutions and redefine the boundaries of AI.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Making artificial intelligence accessible to a wider audience. Jetson AI simplifies development, allowing everyone to be part of the AI revolution.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 in a platform that grows with your ambitions. Jetson AI's scalable architecture ensures your projects remain cutting-edge and competitive.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Jetson: Power Unleashed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Harness the full potential of NVIDIA GPUs for lightning-fast AI processing. Jetson AI delivers unparalleled speed and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Simplify your development workflow with robust software development kits. Jetson AI provides the tools to bring your vision to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Seamlessly connect to a wide range of sensors and peripherals. Jetson AI ensures compatibility for diverse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Achieve optimal performance without sacrificing power. Jetson AI's energy-efficient design makes it ideal for edge deployments.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Protect your intellectual property with advanced security features. Jetson AI prioritizes data integrity and device security.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Applications Across Industries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Powering the next generation of self-driving cars. Jetson AI enables real-time perception, planning, and control for autonomous vehicles.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Enhancing customer experiences with AI-driven insights. Jetson AI optimizes inventory management, personalized recommendations, and more.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Enabling intelligent robots for a wide range of tasks. Jetson AI facilitates autonomous navigation, object recognition, and precision manipulation.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Revolutionizing medical diagnostics and patient care. Jetson AI accelerates image analysis, drug discovery, and personalized treatment plans.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Optimizing manufacturing processes with AI-powered solutions. Jetson AI enhances quality control, predictive maintenance, and resource management.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Started with Jetson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Access a wealth of resources to accelerate your development. Jetson AI provides comprehensive documentation, tutorials, and sample code.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 with a vibrant community of Jetson AI developers. Share knowledge, collaborate on projects, and get expert advice.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Enhance your skills with hands-on training and certification programs. Jetson AI empowers you to become an AI expert.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the right Jetson module for your specific needs. Jetson AI offers a range of options to match your performance and budget requirements.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Leverage the expertise of our ecosystem partners. Jetson AI connects you with leading providers of software, hardware, and services.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your time and attention.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more details about Jetson AI, please visit our website.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Feel free to reach out with any questions or inquiries.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 updated with the latest Jetson AI developments.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Let's build the future of AI together.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2025-11-04T07:01:24Z</dcterms:created>
  <dcterms:modified xsi:type="dcterms:W3CDTF">2025-11-04T07:01:24Z</dcterms:modified>
</cp:coreProperties>
</file>