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KIA Implementation: A Case Study in Mekarjaya Village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Rollout of Child Identification Cards in Sukabumi Regency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Resource Allocation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 focuses on the implementation of the KIA policy in Mekarjaya, examining critical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effectiveness of communication strategies used to inform and engage the public about the KIA policy.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resources, including personnel and funding, allocated to support the KIA implementation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Evaluating the attitudes and commitment of implementers towards the KIA policy and its objectives in Mekarjaya.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Investigating how the structure and processes of local bureaucracy affect the KIA policy's effective implementation.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Research Questions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effective is the communication strategy in disseminating information about the KIA policy in Mekarjaya?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Are sufficient resources allocated to support the effective implementation of the KIA policy in Mekarjaya?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the attitudes of the local authorities towards implementing the KIA policy in Mekarjaya Village?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does the bureaucratic structure facilitate or hinder the KIA policy's progress in Mekarjaya, Sukabumi?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responses to the research will illuminate potential improvements for policy implementation.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time in listening to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Dra. Kantirina Rachaju, M.Si, and Drs. H. Acep Barnasah, M.M, for their invaluable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support and encouragement have been instrumental in completing this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for further discussion on this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this presentation has provided valuable insights into the KIA implementation in Mekarjaya.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Title Slide: KIA Implementation in Mekarjaya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Challenge: KIA Awareness &amp; Implementation Gaps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Focus: Unpacking KIA Implementation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Research Questions: Probing KIA Implementation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Objectives: Illuminating KIA Implementation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Research: Guiding Further Exploration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Inadequate Socialization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Resource Allocation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Research Questions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Title Slide: KIA Implementation in Mekarjaya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examines the implementation of the Kartu Identitas Anak (KIA) policy in Mekarjaya Village, Cidolog, Sukabumi.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Presented by Chicha Julianti, a student of Governmental Science with student ID number 6520121083.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study from the Department of Governmental Science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Guided by Dra. Kantirina Rachaju, M.Si, an expert in the field of Governmental Science.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Guided by Drs. H. Acep Barnasah, M.M, an expert in the field of Governmental Science.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Challenge: KIA Awareness &amp; Implementation Gaps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Limited understanding among the community regarding the importance and benefits of obtaining a Kartu Identitas Anak (KIA).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Inadequate outreach and information dissemination by the government about the KIA policy and its procedures.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Slow processing times attributed to a shortage of personnel handling KIA registrations, impacting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Complex procedures and unclear registration processes, coupled with poor inter-agency coordination, causing confusion.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hurdles discourage community participation and understanding of the KIA implementation.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Focus: Unpacking KIA Implementation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 focuses on the implementation of the KIA policy in Mekarjaya, examining critical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effectiveness of communication strategies used to inform and engage the public about the KIA policy.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resources, including personnel and funding, allocated to support the KIA implementation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Evaluating the attitudes and commitment of implementers towards the KIA policy and its objectives in Mekarjaya.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Investigating how the structure and processes of local bureaucracy affect the KIA policy's effective implementation.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Research Questions: Probing KIA Implementation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effective is the communication strategy in disseminating information about the KIA policy in Mekarjaya?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Are sufficient resources allocated to support the effective implementation of the KIA policy in Mekarjaya?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are the attitudes of the local authorities towards implementing the KIA policy in Mekarjaya Village?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does the bureaucratic structure facilitate or hinder the KIA policy's progress in Mekarjaya, Sukabumi?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responses to the research will illuminate potential improvements for policy implementation.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Objectives: Illuminating KIA Implementation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 the effectiveness of communication strategies used for KIA policy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the adequacy of resources allocated to support the KIA policy implementation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Determine the disposition or attitude of local implementers towards the KIA policy in Mekarjaya.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the role of the bureaucratic structure in facilitating or impeding the KIA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Research would highlight areas for the policy improvements and strategic adjustments.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Research: Guiding Further Exploration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research aims to contribute to the body of knowledge in Governmental Science.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empirical data to refine and expand existing theories related to policy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Informing program studies within the Department of Governmental Science with practical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challenges in KIA policy implementation and suggesting potential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Contributing valuable insights to the field of governmental science through detailed research.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Inadequate Socialization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Limited understanding among the community regarding the importance and benefits of obtaining a Kartu Identitas Anak (KIA).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Inadequate outreach and information dissemination by the government about the KIA policy and its procedures.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Slow processing times attributed to a shortage of personnel handling KIA registrations, impacting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Complex procedures and unclear registration processes, coupled with poor inter-agency coordination, causing confusion.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hurdles discourage community participation and understanding of the KIA implementation.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2025-04-18T03:49:34Z</dcterms:created>
  <dcterms:modified xsi:type="dcterms:W3CDTF">2025-04-18T03:49:34Z</dcterms:modified>
</cp:coreProperties>
</file>