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notesMasterIdLst>
    <p:notesMasterId r:id="rId14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me.com/wp-content/uploads/2024/09/babyMINT-PX-credit-HIM-International-Music-Inc@2160x2700.jpg" TargetMode="External"/><Relationship Id="rId1" Type="http://schemas.openxmlformats.org/officeDocument/2006/relationships/image" Target="../media/image-1-1.jp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dsmsports.net/wp-content/uploads/2023/03/image.png" TargetMode="External"/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.media-amazon.com/images/I/61siTtHnfGL._UF1000,1000_QL80_.jpg" TargetMode="External"/><Relationship Id="rId1" Type="http://schemas.openxmlformats.org/officeDocument/2006/relationships/image" Target="../media/image-11-1.jpg"/><Relationship Id="rId2" Type="http://schemas.openxmlformats.org/officeDocument/2006/relationships/image" Target="../media/image-11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humbs.dreamstime.com/b/hand-holding-thank-you-note-ideal-to-be-included-end-presentation-30018926.jpg" TargetMode="External"/><Relationship Id="rId1" Type="http://schemas.openxmlformats.org/officeDocument/2006/relationships/image" Target="../media/image-12-1.jpg"/><Relationship Id="rId2" Type="http://schemas.openxmlformats.org/officeDocument/2006/relationships/image" Target="../media/image-12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humbs.dreamstime.com/b/kpop-idol-star-performs-stage-huge-crowd-fans-enjoying-show-bright-colorful-lights-illuminate-night-concert-create-350806747.jpg" TargetMode="External"/><Relationship Id="rId1" Type="http://schemas.openxmlformats.org/officeDocument/2006/relationships/image" Target="../media/image-3-1.jpg"/><Relationship Id="rId2" Type="http://schemas.openxmlformats.org/officeDocument/2006/relationships/image" Target="../media/image-3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fastcompany.com/image/upload/f_webp,c_fit,w_1920,q_auto/wp-cms/uploads/2024/03/p-1-91030323-hybe-most-innovative-companies-2024.jpg" TargetMode="External"/><Relationship Id="rId1" Type="http://schemas.openxmlformats.org/officeDocument/2006/relationships/image" Target="../media/image-4-1.jpg"/><Relationship Id="rId2" Type="http://schemas.openxmlformats.org/officeDocument/2006/relationships/image" Target="../media/image-4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mages.squarespace-cdn.com/content/v1/63dde481bbabc6724d988548/c3448554-a4c9-4a89-9405-c5a75500dcf5/45c58c74b3487b116904c77c542091e0.jpg" TargetMode="External"/><Relationship Id="rId1" Type="http://schemas.openxmlformats.org/officeDocument/2006/relationships/image" Target="../media/image-5-1.jp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ir-s3-cdn-cf.behance.net/project_modules/max_1200/b647ea63943301.5ac24386391c9.jpg" TargetMode="External"/><Relationship Id="rId1" Type="http://schemas.openxmlformats.org/officeDocument/2006/relationships/image" Target="../media/image-6-1.jp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.pinimg.com/736x/51/f9/b4/51f9b4004d4e54fa4664bbb7cbced71d.jpg" TargetMode="External"/><Relationship Id="rId1" Type="http://schemas.openxmlformats.org/officeDocument/2006/relationships/image" Target="../media/image-7-1.jp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dollarplan.com/wp-content/uploads/2016/05/Financial-Pie-Chart-PIN.png" TargetMode="External"/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br.org/resources/images/article_assets/1983/05/W1983_MAY_CHURCHILL_SMALL_BUSINESS_GROWTH_PHASES_360.png" TargetMode="External"/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nme.com/wp-content/uploads/2024/09/babyMINT-PX-credit-HIM-International-Music-Inc@2160x270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57600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114800" y="2314575"/>
            <a:ext cx="4572000" cy="257175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buNone/>
            </a:pPr>
            <a:r>
              <a:rPr lang="en-US" sz="32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K-Pop Dreams: Launching a Next-Gen Girl Group in Taiwan
</a:t>
            </a:r>
            <a:pPr indent="0" marL="0">
              <a:lnSpc>
                <a:spcPts val="15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3-Year Plan for Self-Media Domination, IP Merchandising, E-Commerce Success, and DIY Cosmetics, All Fueled by Trendsetting Music.</a:t>
            </a:r>
            <a:endParaRPr lang="en-US" sz="3200" dirty="0"/>
          </a:p>
        </p:txBody>
      </p:sp>
      <p:sp>
        <p:nvSpPr>
          <p:cNvPr id="5" name="Text 2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2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dsmsports.net/wp-content/uploads/2023/03/image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Year 2: Expansion &amp; Engagement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Expanding reach, deepening fan engagement, and diversifying revenue streams.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Capitalize on initial momentum with a follow-up single that showcases the group's versatility and reinforces their brand.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Introduce the self-made cosmetics line and leverage the group's influence to drive sales.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Organize exclusive fan events and meet-and-greets to foster deeper connections and build loyalty.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Expand reach beyond Taiwan with regional performances and collaborations in neighboring markets.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.media-amazon.com/images/I/61siTtHnfGL._UF1000,1000_QL80_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Year 3: Monetization &amp; Sustainability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Maximizing revenue, solidifying the brand, and achieving long-term sustainability.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Culminate the first three years with a full-length album that showcases the group's artistic growth and solidifies their position in the Mandopop scene.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Pursue collaborations with international artists to broaden reach and appeal to a global audience.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Secure long-term partnerships with brands that align with the group's values and target audience.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Explore new revenue streams and innovative marketing strategies to stay ahead of the curve and maintain long-term sustainability.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thumbs.dreamstime.com/b/hand-holding-thank-you-note-ideal-to-be-included-end-presentation-30018926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appreciate your time and consideration.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 for considering our proposal. We are confident that this girl group will redefine Taiwanese pop culture.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envision a future where our group becomes a leading force in the global music scene.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Your investment will empower us to create unforgettable music and experiences for fans worldwide.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are excited to discuss this opportunity further and answer any questions you may have. 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914400" y="514350"/>
            <a:ext cx="2286000" cy="914400"/>
          </a:xfrm>
          <a:prstGeom prst="rect">
            <a:avLst/>
          </a:prstGeom>
          <a:noFill/>
          <a:ln/>
        </p:spPr>
        <p:txBody>
          <a:bodyPr wrap="square" rtlCol="0" anchor="b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Table of Contents</a:t>
            </a:r>
            <a:endParaRPr lang="en-US" sz="2800" dirty="0"/>
          </a:p>
        </p:txBody>
      </p:sp>
      <p:sp>
        <p:nvSpPr>
          <p:cNvPr id="4" name="Text 2"/>
          <p:cNvSpPr/>
          <p:nvPr/>
        </p:nvSpPr>
        <p:spPr>
          <a:xfrm>
            <a:off x="3749040" y="3657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01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4206240" y="3657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Igniting the Stage: Our Vision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3749040" y="7315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02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206240" y="7315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Self-Media Blitz: Viral Domination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3749040" y="10972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03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4206240" y="10972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IP Merch Mania: Beyond the Music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3749040" y="14630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04</a:t>
            </a:r>
            <a:endParaRPr lang="en-US" sz="1200" dirty="0"/>
          </a:p>
        </p:txBody>
      </p:sp>
      <p:sp>
        <p:nvSpPr>
          <p:cNvPr id="11" name="Text 9"/>
          <p:cNvSpPr/>
          <p:nvPr/>
        </p:nvSpPr>
        <p:spPr>
          <a:xfrm>
            <a:off x="4206240" y="14630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E-Commerce Empire: Direct-to-Fan Power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3749040" y="18288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05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206240" y="18288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DIY Cosmetics Craze: Beauty Reimagined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3749040" y="219456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06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4206240" y="219456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Funding Breakdown: NT$5,000,000</a:t>
            </a:r>
            <a:endParaRPr lang="en-US" sz="1200" dirty="0"/>
          </a:p>
        </p:txBody>
      </p:sp>
      <p:sp>
        <p:nvSpPr>
          <p:cNvPr id="16" name="Text 14"/>
          <p:cNvSpPr/>
          <p:nvPr/>
        </p:nvSpPr>
        <p:spPr>
          <a:xfrm>
            <a:off x="3749040" y="256032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07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4206240" y="256032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Year 1: Launch &amp; Growth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3749040" y="292608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08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4206240" y="292608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Year 2: Expansion &amp; Engagement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3749040" y="329184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09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4206240" y="329184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Year 3: Monetization &amp; Sustainability</a:t>
            </a:r>
            <a:endParaRPr lang="en-US" sz="1200" dirty="0"/>
          </a:p>
        </p:txBody>
      </p:sp>
      <p:sp>
        <p:nvSpPr>
          <p:cNvPr id="22" name="Text 20"/>
          <p:cNvSpPr/>
          <p:nvPr/>
        </p:nvSpPr>
        <p:spPr>
          <a:xfrm>
            <a:off x="3749040" y="3657600"/>
            <a:ext cx="64008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10</a:t>
            </a:r>
            <a:endParaRPr lang="en-US" sz="1200" dirty="0"/>
          </a:p>
        </p:txBody>
      </p:sp>
      <p:sp>
        <p:nvSpPr>
          <p:cNvPr id="23" name="Text 21"/>
          <p:cNvSpPr/>
          <p:nvPr/>
        </p:nvSpPr>
        <p:spPr>
          <a:xfrm>
            <a:off x="4206240" y="3657600"/>
            <a:ext cx="4114800" cy="36004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Thank You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thumbs.dreamstime.com/b/kpop-idol-star-performs-stage-huge-crowd-fans-enjoying-show-bright-colorful-lights-illuminate-night-concert-create-350806747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1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Igniting the Stage: Our Vision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Introducing a fresh, vibrant 5-member girl group poised to redefine Taiwanese pop culture within three years.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We will carefully select five talented and versatile young women with exceptional singing, dancing, and performance abilities.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Original music production blends K-Pop energy with unique Taiwanese influences, setting new trends in the Mandopop scene.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cutting-edge aesthetic, with vibrant visuals, daring fashion, and captivating music videos that resonate with Gen Z and beyond.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clear, actionable plan to recoup the initial investment of NT$5,000,000 within three years through diverse revenue streams.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fastcompany.com/image/upload/f_webp,c_fit,w_1920,q_auto/wp-cms/uploads/2024/03/p-1-91030323-hybe-most-innovative-companies-2024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Self-Media Blitz: Viral Domination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Harnessing the power of social media to build a dedicated fanbase and drive engagement.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Short, engaging dance challenges, behind-the-scenes content, and interactive Q&amp;As to maximize reach and virality on TikTok.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High-quality photoshoots, stylish visuals, and intimate glimpses into the members' lives to foster a personal connection with fans on Instagram.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Music video premieres, dance practice videos, vlogs, and variety show content to cultivate a loyal subscriber base on YouTube.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Collaborate with influencers and key opinion leaders (KOLs) to broaden reach and enhance credibility within target demographics.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mages.squarespace-cdn.com/content/v1/63dde481bbabc6724d988548/c3448554-a4c9-4a89-9405-c5a75500dcf5/45c58c74b3487b116904c77c542091e0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IP Merch Mania: Beyond the Music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Creating desirable merchandise that embodies the group's brand and resonates with fans.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Exclusive apparel, accessories, and collectibles released in limited quantities to create hype and drive sales.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Involve fans in the design process through contests and polls to ensure merchandise reflects their preferences and strengthens their bond with the group.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Partner with established brands on co-branded merchandise that expands the group's reach and introduces them to new audiences.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Explore NFTs of digital art, exclusive content, and virtual experiences to engage fans in a new and exciting way.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mir-s3-cdn-cf.behance.net/project_modules/max_1200/b647ea63943301.5ac24386391c9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E-Commerce Empire: Direct-to-Fan Power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Building a robust online store to sell merchandise, music, and exclusive content directly to fans.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 seamless and intuitive online store experience optimized for mobile devices to facilitate easy browsing and purchasing.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Reward repeat customers with exclusive discounts, early access to merchandise, and other perks to foster brand loyalty.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Offer worldwide shipping to cater to international fans and expand the group's global reach.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Track key metrics such as website traffic, conversion rates, and customer behavior to continuously improve the e-commerce platform and maximize sales.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i.pinimg.com/736x/51/f9/b4/51f9b4004d4e54fa4664bbb7cbced71d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DIY Cosmetics Craze: Beauty Reimagined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Leveraging the group's influence to launch a line of self-made cosmetics marketed through authentic self-media campaigns.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Members showcase their favorite makeup looks and demonstrate how to use the products in engaging tutorials on social media.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Highlight the natural and ethically sourced ingredients used in the cosmetics line to appeal to conscious consumers.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Create a platform for fans to share their makeup looks, ask questions, and connect with each other, fostering a sense of community around the brand.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Partner with other beauty influencers or brands on limited edition collections to create buzz and drive sales.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www.mydollarplan.com/wp-content/uploads/2016/05/Financial-Pie-Chart-PIN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Funding Breakdown: NT$5,000,000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Detailed allocation of initial capital to ensure strategic investment and maximize ROI.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NT$1,500,000 allocated for composing, recording, mixing, and mastering high-quality original music tracks.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NT$1,500,000 for social media advertising, influencer collaborations, public relations, and content creation.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NT$1,000,000 dedicated to designing, producing, and sourcing high-quality merchandise and packaging.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NT$1,000,000 allocated to e-commerce platform development, shipping, warehousing, and administrative costs.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0" y="0"/>
            <a:ext cx="91440" cy="1543050"/>
          </a:xfrm>
          <a:prstGeom prst="rect">
            <a:avLst/>
          </a:prstGeom>
          <a:solidFill>
            <a:srgbClr val="FFD600"/>
          </a:solidFill>
          <a:ln w="12700">
            <a:solidFill>
              <a:srgbClr val="FFD600"/>
            </a:solidFill>
            <a:prstDash val="solid"/>
          </a:ln>
        </p:spPr>
      </p:sp>
      <p:pic>
        <p:nvPicPr>
          <p:cNvPr id="3" name="Image 0" descr="https://hbr.org/resources/images/article_assets/1983/05/W1983_MAY_CHURCHILL_SMALL_BUSINESS_GROWTH_PHASES_360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0040" y="0"/>
            <a:ext cx="3337560" cy="5143500"/>
          </a:xfrm>
          <a:prstGeom prst="rect">
            <a:avLst/>
          </a:prstGeom>
        </p:spPr>
      </p:pic>
      <p:pic>
        <p:nvPicPr>
          <p:cNvPr id="4" name="Image 1" descr="https://djgurnpwsdoqjscwqbsj.supabase.co/storage/v1/object/public/users_file_magicslides_io/grayscale_imag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40" y="1800225"/>
            <a:ext cx="365760" cy="36576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320040" cy="51435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6" name="Shape 2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solidFill>
            <a:srgbClr val="1A6847"/>
          </a:solidFill>
          <a:ln w="12700">
            <a:solidFill>
              <a:srgbClr val="1A6847"/>
            </a:solidFill>
            <a:prstDash val="solid"/>
          </a:ln>
        </p:spPr>
      </p:sp>
      <p:sp>
        <p:nvSpPr>
          <p:cNvPr id="7" name="Text 3"/>
          <p:cNvSpPr/>
          <p:nvPr/>
        </p:nvSpPr>
        <p:spPr>
          <a:xfrm>
            <a:off x="4114800" y="0"/>
            <a:ext cx="45720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FFD6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7</a:t>
            </a:r>
            <a:endParaRPr lang="en-US" sz="1800" dirty="0"/>
          </a:p>
        </p:txBody>
      </p:sp>
      <p:sp>
        <p:nvSpPr>
          <p:cNvPr id="8" name="Text 4"/>
          <p:cNvSpPr/>
          <p:nvPr/>
        </p:nvSpPr>
        <p:spPr>
          <a:xfrm>
            <a:off x="4114800" y="925830"/>
            <a:ext cx="438912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2800" b="1" dirty="0">
                <a:solidFill>
                  <a:srgbClr val="1A6847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Year 1: Launch &amp; Growth</a:t>
            </a:r>
            <a:endParaRPr lang="en-US" sz="2800" dirty="0"/>
          </a:p>
        </p:txBody>
      </p:sp>
      <p:sp>
        <p:nvSpPr>
          <p:cNvPr id="9" name="Text 5"/>
          <p:cNvSpPr/>
          <p:nvPr/>
        </p:nvSpPr>
        <p:spPr>
          <a:xfrm>
            <a:off x="4572000" y="1697355"/>
            <a:ext cx="3749040" cy="51435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1600" b="1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Focus on building brand awareness, acquiring initial fans, and establishing a strong online presence.</a:t>
            </a:r>
            <a:endParaRPr lang="en-US" sz="1600" dirty="0"/>
          </a:p>
        </p:txBody>
      </p:sp>
      <p:sp>
        <p:nvSpPr>
          <p:cNvPr id="10" name="Text 6"/>
          <p:cNvSpPr/>
          <p:nvPr/>
        </p:nvSpPr>
        <p:spPr>
          <a:xfrm>
            <a:off x="4114800" y="2160270"/>
            <a:ext cx="4389120" cy="23145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just" marL="342900" indent="-342900">
              <a:lnSpc>
                <a:spcPts val="2000"/>
              </a:lnSpc>
              <a:buSzPct val="100000"/>
              <a:buChar char="•"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Launch with a catchy and visually stunning debut single supported by a high-impact music video.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Aggressive social media marketing campaigns to drive traffic to online platforms and build a fan base.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Release a limited edition collection of core merchandise items to gauge demand and generate early revenue.
</a:t>
            </a:r>
            <a:pPr algn="just" indent="0" marL="0">
              <a:lnSpc>
                <a:spcPts val="2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Outfit" pitchFamily="34" charset="0"/>
                <a:ea typeface="Outfit" pitchFamily="34" charset="-122"/>
                <a:cs typeface="Outfit" pitchFamily="34" charset="-120"/>
              </a:rPr>
              <a:t>Secure performances at local events and festivals to connect with fans in person and build momentum.</a:t>
            </a:r>
            <a:endParaRPr lang="en-US" sz="1200" dirty="0"/>
          </a:p>
        </p:txBody>
      </p:sp>
      <p:sp>
        <p:nvSpPr>
          <p:cNvPr id="11" name="Text 7"/>
          <p:cNvSpPr/>
          <p:nvPr/>
        </p:nvSpPr>
        <p:spPr>
          <a:xfrm>
            <a:off x="2743200" y="4754880"/>
            <a:ext cx="18288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00" u="sng" dirty="0">
                <a:solidFill>
                  <a:srgbClr val="FFFFFF"/>
                </a:solidFill>
                <a:hlinkClick r:id="rId3" invalidUrl="" action="" tgtFrame="" tooltip="Pexel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Photo by Google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2025-07-16T19:48:05Z</dcterms:created>
  <dcterms:modified xsi:type="dcterms:W3CDTF">2025-07-16T19:48:05Z</dcterms:modified>
</cp:coreProperties>
</file>