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Kargil War: A Saga of Courage and Sacrifice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Revisiting the Valor and Strategic Significance of the 1999 Conflict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Kargil's Legacy: A Nation United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Kargil War instilled a deep sense of patriotism. The nation united in support of its armed forces, demonstrating solidarity and pride in India's resilience.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Victory in Kargil boosted national pride. The successful defense of Indian territory reinforced confidence in the country's capabilities and resolve.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sacrifices of Kargil's heroes are commemorated annually. Memorials, ceremonies, and educational programs ensure that their bravery is never forgotten.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fostered social cohesion. Communities across India came together to support the families of fallen soldiers, showcasing empathy and shared national identity.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valor of Kargil's heroes continues to inspire youth. Their stories encourage young Indians to pursue careers in the armed forces and serve the nation with dedication.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Battlefield: A Lasting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highlighted the need for improved infrastructure. Roads, bridges, and communication networks were upgraded to enhance connectivity and support military operations in remote areas.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Healthcare facilities in border regions were strengthened. Better medical services and trauma care were provided to support soldiers and local communities in conflict zones.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spurred economic opportunities. Increased investment in defense industries, infrastructure projects, and tourism created jobs and stimulated growth in border regions.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was increased environmental awareness. Efforts were made to mitigate the ecological impact of military operations and promote sustainable development in sensitive areas.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Kargil War underscored the importance of regional stability. Diplomatic initiatives and confidence-building measures aimed to prevent future conflicts and promote peace between India and Pakistan.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the Kargil War.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us always remember the courage and sacrifice of the soldiers who defended our 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provided valuable insights into this important chapter of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further resources to deepen your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us honor the legacy of Kargil by promoting peace, unity, and national pride.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the Himalayas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 Vijay: The Onset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Battles of Bravery: Key Engagements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Cost: Sacrifice and Loss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Diplomatic Maneuvers: International Pressure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Victory Declared: The End of Hostilities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Lessons Learned: Strengthening Security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Kargil's Legacy: A Nation United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Battlefield: A Lasting Impact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the Himalayas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Line of Control (LoC) wasn't clearly marked everywhere. This ambiguity created opportunities for infiltration, leading to the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Pakistani soldiers and militants infiltrated into the Kargil region of Jammu and Kashmir, occupying strategic high-altitude positions.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shepherds reported the presence of infiltrators, initially dismissed as a small group, but later revealed as a large-scale intrusion.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infiltrators aimed to cut off the critical Srinagar-Leh highway, disrupting supply lines and isolating the Siachen Glacier region.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were intelligence failures on the Indian side, failing to detect the large-scale infiltration in its initial stages, contributing to surprise.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 Vijay: The Onset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launched Operation Vijay to evict the Pakistani intruders. The Indian Army and Air Force were mobilized for a swift and decisive response.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Fighting at high altitudes posed significant challenges. Soldiers faced extreme weather, limited oxygen, and treacherous terrain, demanding immense endurance.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Indian forces launched attacks to recapture key positions like Tiger Hill, Tololing, and Point 4875, facing stiff resistance from entrenched enemy forces.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Heavy artillery fire was used to soften enemy positions before infantry assaults. Precise targeting was crucial, given the difficult terrain and weather.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Air Force provided crucial air support, bombing enemy supply lines and positions, despite the risks of high-altitude flight and enemy fire.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Battles of Bravery: Key Engagements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capture of Tiger Hill was a turning point. Indian soldiers, led by brave officers, fought relentlessly, securing the peak after fierce hand-to-hand combat.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battle for Tololing witnessed immense sacrifice. Indian soldiers displayed exceptional bravery in reclaiming this strategic location, enduring heavy casualties.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Vikram Batra's heroic leadership at Point 4875 is legendary. His 'Yeh Dil Maange More!' battle cry inspired his troops to victory, securing this crucial peak.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Fierce battles raged in the Muskoh Valley. Indian forces cleared enemy positions, demonstrating exceptional resilience and tactical prowess in harsh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Batalik sector witnessed intense fighting. Indian soldiers fought valiantly to regain control of strategic passes and ridges, enduring heavy shelling and difficult terrain.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Cost: Sacrifice and Loss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Kargil War saw extraordinary acts of valor. Many soldiers displayed remarkable courage, selflessness, and devotion to duty, often at the cost of their lives.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brought immense sorrow to countless families. The loss of loved ones deeply impacted communities across India, highlighting the human cost of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nation mourned the fallen heroes. Their sacrifice was recognized as a testament to their unwavering commitment to defending India's sovereignty and territorial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 memorials were erected to honor the soldiers. These memorials serve as places of remembrance, ensuring that their sacrifices are never forgotten.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bravery of Kargil's heroes continues to inspire generations. Their stories of courage and sacrifice serve as a reminder of the values of duty, honor, and patriotism.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Diplomatic Maneuvers: International Pressure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Pakistan faced international condemnation for its role in the Kargil intrusion. World leaders called for a peaceful resolution and the withdrawal of Pakistani forces.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United States played a crucial role. President Bill Clinton pressured Pakistan's Prime Minister Nawaz Sharif to withdraw troops from the Indian side of the LoC.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Nawaz Sharif met with President Clinton in Washington. The meeting resulted in Pakistan agreeing to a phased withdrawal of its forces, de-escalating the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Kargil War garnered significant global media attention. International news outlets provided extensive coverage of the conflict, shaping public opinion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countries and international organizations engaged in diplomatic efforts. They aimed to facilitate dialogue between India and Pakistan to prevent further escalation of the conflict.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Victory Declared: The End of Hostilities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international pressure, Pakistan began withdrawing its forces. The withdrawal marked a significant turning point, paving the way for the end of hostilities.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declared Operation Vijay successful. Indian forces had evicted the intruders, restoring the sanctity of the Line of Control and reasserting sovereignty.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Kargil War prompted a strategic reassessment. India reviewed its defense preparedness, intelligence capabilities, and border management strategies to prevent future intrusions.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enhanced its vigilance along the LoC. Increased surveillance and patrolling were implemented to detect and deter any potential infiltration attempts.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 accelerated India's military modernization efforts. Investments were made in advanced weaponry, surveillance technology, and training to strengthen defense capabilities.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Lessons Learned: Strengthening Security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intelligence system underwent a significant overhaul. Improved coordination and resource allocation aimed to enhance early warning capabilities and prevent future surprises.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Border management strategies were refined. Better infrastructure, surveillance equipment, and troop deployment were implemented to secure vulnerable areas along the LoC.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Indian soldiers received specialized high-altitude warfare training. Enhanced skills in mountain combat, survival, and logistics were crucial for operations in challenging terrains.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Investments in advanced technology were prioritized. Enhanced surveillance equipment, communication systems, and weaponry improved operational effectiveness in high-altitude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Greater emphasis was placed on joint operations. Enhanced coordination between the Army, Air Force, and intelligence agencies improved response capabilities and operational synergy.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2025-07-20T04:28:44Z</dcterms:created>
  <dcterms:modified xsi:type="dcterms:W3CDTF">2025-07-20T04:28:44Z</dcterms:modified>
</cp:coreProperties>
</file>