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 &amp; Ladakh: A Tale of Two Climates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Diverse Climates and Natural Vegetation of Karnataka and Ladakh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Karnataka: A Land of Varied Climate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Karnataka: Natural Vegetation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Ladakh: A Cold Desert Climate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Ladakh: Natural Vegetation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Karnataka: A Land of Varied Climate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Karnataka's coastal regions experience a warm and humid climate due to their proximity to the Arabian Sea, influencing rainfall patterns and vegetation.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Malnad region receives heavy rainfall during the monsoon season, fostering lush green forests and a unique ecosystem adapted to high moisture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North Karnataka experiences a drier climate with less rainfall compared to other parts of the state, impacting agricultural practices and vegetation types.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Karnataka's temperature varies across regions, with cooler temperatures in the highlands and warmer temperatures in the plains, affecting crop cultivation.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diverse climate of Karnataka shapes its agricultural practices, natural vegetation, and overall lifestyle of the people in the different regions.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Karnataka: Natural Vegetation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Western Ghats are home to dense evergreen forests, characterized by tall trees, rich biodiversity, and high rainfall throughout the year.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Deciduous forests in Karnataka shed their leaves during the dry season to conserve water, creating a seasonal change in the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Scrublands are found in drier regions, with thorny bushes and drought-resistant plants adapted to survive with minimal water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Grasslands cover parts of Karnataka, supporting grazing animals and contributing to the region's ecological balance and biodiversity.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Karnataka's natural vegetation plays a crucial role in soil conservation, water regulation, and supporting various forms of wildlife and biodiversity.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Ladakh: A Cold Desert Climate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 experiences extremely cold temperatures due to its high altitude and location in the rain shadow region of the Himalayas, creating a unique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 receives very little rainfall, resulting in an arid landscape and a dependence on glacial meltwater for irrigation and drinking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cold, Ladakh receives intense sunlight due to its high altitude and clear atmosphere, affecting plant growth and human adaptation.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Ladakh's temperature fluctuates dramatically between day and night, posing challenges for agriculture and the survival of local communities and wildlife.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climate challenges of Ladakh impact its accessibility, agricultural practices, and the lifestyle of its inhabitants, demanding adaptation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Ladakh: Natural Vegetation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Ladakh's natural vegetation is sparse due to the cold desert climate, with limited plant growth adapted to survive with minimal water and extreme temperatures.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Alpine meadows are found at higher elevations during the short summer season, providing grazing for livestock and supporting unique plant species.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Willow and poplar trees are cultivated along water sources, providing shade and contributing to the limited green cover in the region for local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vegetation in Ladakh consists of drought-resistant and cold-hardy species that have adapted to the harsh environmental conditions of the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Ladakh's natural vegetation plays a vital role in preventing soil erosion, providing habitat for wildlife, and contributing to the region's fragile ecosystem.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attention and participation throughout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engagement and interest in the diverse climates of Karnataka and Ladakh are highly valued and appreciated by our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this presentation has enriched your understanding of climate patterns and vegetation in different regions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and learning about the fascinating geographical and environmental aspects of our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joining us on this educational journey. We appreciate your time and interest in the subject.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2025-06-30T11:40:12Z</dcterms:created>
  <dcterms:modified xsi:type="dcterms:W3CDTF">2025-06-30T11:40:12Z</dcterms:modified>
</cp:coreProperties>
</file>