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Kaustav Das: A Journey in Full-Stack Web Development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Showcasing Skills, Projects, and Experiences in Building Modern Web Applications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Backend Brilliance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Building RESTful APIs to facilitate communication between the frontend and backend, ensuring data integrity and security.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Handling database operations with SQL and PostgreSQL to efficiently manage and retrieve data for web applications.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Implementing secure authentication mechanisms to protect user data and ensure authorized access to web applications.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Using TypeScript to enhance code reliability and maintainability in backend development.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Backend Brilliance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Designing and optimizing database schemas to handle complex business data and relationships effectively.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Real-Time Magic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Integrating Socket.io for real-time communication features, enabling seamless one-to-one messaging in chat applications.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Implementing backend logic to ensure real-time message delivery, enhancing the responsiveness of chat applications.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Enabling scalable WebSocket connections to support concurrent live chats efficiently, ensuring smooth performance.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Real-Time Magic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Elevating user engagement through real-time features, creating a dynamic and interactive web application experience.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Project Showcase: Chat App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Built a real-time chat app using MERN stack and Socket.io for seamless one-to-one communication.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Designed a responsive UI with dynamic toggling for optimized user experience on all screen sizes.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Integrated backend logic for unique user identification and real-time message delivery.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Enabled scalable WebSocket connections to support concurrent live chats efficiently.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Project Showcase: Chat App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Utilizing React JS, Tailwind CSS, Express JS, Socket.io, and MongoDB to create a robust and engaging chat application.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Project Showcase: Online Code Editor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Developed a fully responsive online code editor for HTML, CSS, and JavaScript using React.js and Tailwind CSS.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Enhanced coding experience by integrating Code Mirror, providing features like syntax highlighting and auto-completion.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Offering syntax highlighting to improve code readability and reduce errors.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Providing auto-completion features to accelerate the coding process and improve efficiency.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Project Showcase: Online Code Editor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Built with React JS and Tailwind CSS, providing a seamless and efficient coding environment.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Instibuzz Internship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Developing a B2B web application using React JS, Express JS and PostgreSQL.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Implementing TypeScript for type safety and code maintainability across both frontend and backend.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Designed and optimized database schemas in PostgreSQL to handle complex business data and relationships.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Ensuring seamless integration across the entire tech stack, enhancing overall application performance.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Instibuzz Internship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Gained practical experience in building and deploying a real-world web application in a professional environment.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Igniting Innovation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MERN Stack Mastery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Design and User Experience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Backend Brilliance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Real-Time Magic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Project Showcase: Chat App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Project Showcase: Online Code Editor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Instibuzz Internship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Toolbox of Tech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Toolbox of Tech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Proficient in MongoDB, Express.js, React.js, and Node.js, enabling full-stack web development capabilities.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Skilled in TypeScript, enhancing code reliability and maintainability for both frontend and backend.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Knowledgeable in SQL and PostgreSQL for relational database management, ensuring efficient data storage.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Familiar with Vite, Hot Toast, and CodeMirror for an optimized developer experience.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Toolbox of Tech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Adept at collaborating with cross-functional teams and adhering to Agile methodologies.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 extend my sincere gratitude for your time and consideration of my work.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 am excited about the opportunity to contribute my skills and passion to future projects.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 am committed to continuous learning and staying updated with the latest technologies.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 am eager to collaborate with innovative teams to create meaningful web solutions.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Feel free to reach out to me via email or connect with me on LinkedIn. Thank you again!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Thank You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Igniting Innovation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 Computer Science &amp; Engineering student at Jalpaiguri Government Engineering College, driven by a passion for creating innovative web solutions.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Maintaining a GPA of 9.2/10, demonstrating a strong commitment to learning and mastering key concepts in computer science.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Proficient in MERN stack, TypeScript, SQL, and experienced in developing responsive and user-friendly web applications.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Gaining practical experience through internships, contributing to projects, and collaborating with cross-functional teams.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Igniting Innovation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Aspiring to create impactful solutions that enhance user experiences and solve real-world problems through technology.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MERN Stack Mastery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Utilizing MongoDB for efficient and scalable NoSQL database management in various web applications.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Developing RESTful APIs and handling backend logic using Express.js to ensure seamless data flow.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Creating dynamic and responsive user interfaces with React.js, focusing on enhancing user engagement.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Leveraging Node.js for server-side scripting, enabling the creation of real-time and scalable web applications.</a:t>
            </a:r>
            <a:endParaRPr lang="en-US" sz="1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MERN Stack Mastery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Ensuring seamless integration of the MERN stack components for creating high-performance web applications.</a:t>
            </a:r>
            <a:endParaRPr 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Design and User Experience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Designing web applications that adapt seamlessly to different screen sizes, ensuring optimal user experience on all devices.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Using Tailwind CSS to create visually appealing and consistent user interfaces with minimal custom styling.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Focusing on intuitive design principles to ensure that web applications are easy to navigate and use.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Implementing dynamic toggling features to enhance user interaction and optimize the presentation of information.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Design and User Experience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Ensuring that every design element contributes to a seamless and enjoyable user journey, improving overall satisfaction.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2025-04-22T10:45:17Z</dcterms:created>
  <dcterms:modified xsi:type="dcterms:W3CDTF">2025-04-22T10:45:17Z</dcterms:modified>
</cp:coreProperties>
</file>