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8845112/pexels-photo-8845112.jpeg?auto=compress&amp;cs=tinysrgb&amp;fit=crop&amp;h=1200&amp;w=800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image" Target="../media/image-4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jpeg"/><Relationship Id="rId2" Type="http://schemas.openxmlformats.org/officeDocument/2006/relationships/image" Target="../media/image-6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jpeg"/><Relationship Id="rId2" Type="http://schemas.openxmlformats.org/officeDocument/2006/relationships/image" Target="../media/image-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8845112/pexels-photo-8845112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Khaki Pant Marketing Analysis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Comparing Alibaba, Myntra &amp; Amazon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Marketing Landscape Overview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Alibaba Marketing Strategy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Myntra Fashion Marketing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Amazon Marketing Dominance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Marketing Comparison &amp; Insights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5632382/pexels-photo-5632382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Marketing Landscape Overview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e-commerce giants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Alibaba, Myntra, and Amazon dominate the online retail space with distinct marketing strategies and consumer approaches.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casual wear segment presents significant marketing potential across all three platforms with varying consumer demographics.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platform employs unique marketing tactics from B2B bulk purchasing to fashion-forward retail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how customers discover, evaluate, and purchase khaki pants reveals key marketing insights.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4999682/pexels-photo-4999682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Alibaba Marketing Strategy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B2B and B2C powerhouse approach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Alibaba excels in bulk ordering opportunities for khaki pants, appealing to business buyers and resellers with competitive pricing.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Direct manufacturer connections enable Alibaba to offer diverse khaki pant options with customizable features for bulk buyers.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wholesale relationships and bulk order processing makes Alibaba ideal for institutional and business khaki pant requirements.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Cost-effective khaki pant solutions through direct supply chain management and volume-based pricing strategies.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3810189/pexels-photo-33810189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Myntra Fashion Marketing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Fashion-forward retail experience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Myntra positions khaki pants as fashion statements with trendy designs and style-focused marketing campaigns.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collaborations with fashion brands elevate khaki pant offerings with premium positioning and exclusive collections.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High-quality imagery and styling content showcase khaki pants in various fashion contexts, appealing to style-conscious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Khaki pants are marketed as versatile fashion pieces that adapt to current trends and seasonal fashion movements.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2715149/pexels-photo-12715149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Amazon Marketing Dominance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Customer-centric retail ecosystem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Amazon emphasizes ease of purchase with fast delivery and hassle-free returns for khaki pant shoppers.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Customer reviews and ratings system creates trust and social proof for khaki pant purchasing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Data-driven marketing tailors khaki pant recommendations based on browsing history and purchase patterns.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Exclusive khaki pant deals and Prime membership benefits drive customer loyalty and repeat purchases.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5716034/pexels-photo-5716034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Marketing Comparison &amp; Insights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recommendations for khaki pant marketing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Alibaba suits bulk buyers, Myntra attracts fashion enthusiasts, and Amazon serves convenience-focused shoppers for khaki pants.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Multi-platform approach leverages Alibaba's sourcing, Myntra's fashion expertise, and Amazon's customer reach for khaki pants.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platform offers unique value propositions that can be strategically combined for comprehensive khaki pant marketing coverage.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Cross-platform marketing strategies and integrated customer experiences present growth potential for khaki pant sales across all three platforms.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2025-09-11T05:53:12Z</dcterms:created>
  <dcterms:modified xsi:type="dcterms:W3CDTF">2025-09-11T05:53:12Z</dcterms:modified>
</cp:coreProperties>
</file>