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rsey.edu/wp-content/uploads/2016/08/Culinary-Arts-Classes-1.jpg" TargetMode="External"/><Relationship Id="rId1" Type="http://schemas.openxmlformats.org/officeDocument/2006/relationships/image" Target="../media/image-1-1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esandtacos.com/wp-content/uploads/2020/08/Copy-of-Untitled-7-683x1024.png" TargetMode="External"/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stockcake.com/public/8/2/d/82da8f4b-2ad9-46f4-80dd-60bd99ebee5d_large/medieval-kitchen-scene-stockcake.jpg" TargetMode="External"/><Relationship Id="rId1" Type="http://schemas.openxmlformats.org/officeDocument/2006/relationships/image" Target="../media/image-11-1.jp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-na.ssl-images-amazon.com/images/I/61s+GRK2qCL._SLDPMOBCAROUSELAUTOCROP288221_MCnd_AC_SR462,693_.jpg" TargetMode="External"/><Relationship Id="rId1" Type="http://schemas.openxmlformats.org/officeDocument/2006/relationships/image" Target="../media/image-12-1.jp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-na.ssl-images-amazon.com/images/S/compressed.photo.goodreads.com/books/1618947790i/57805412.jpg" TargetMode="External"/><Relationship Id="rId1" Type="http://schemas.openxmlformats.org/officeDocument/2006/relationships/image" Target="../media/image-3-1.jp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61U8RMuzZ0L._AC_UF1000,1000_QL80_DpWeblab_.jpg" TargetMode="External"/><Relationship Id="rId1" Type="http://schemas.openxmlformats.org/officeDocument/2006/relationships/image" Target="../media/image-4-1.jp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rownandwhite.com/wp-content/uploads/2015/04/150421_Global_Cuisine_web.jpg" TargetMode="External"/><Relationship Id="rId1" Type="http://schemas.openxmlformats.org/officeDocument/2006/relationships/image" Target="../media/image-5-1.jp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eanetteshealthyliving.com/wp-content/uploads/2017/07/College-Budget-Cooking-Collage.jpg" TargetMode="External"/><Relationship Id="rId1" Type="http://schemas.openxmlformats.org/officeDocument/2006/relationships/image" Target="../media/image-6-1.jp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hg.com/thmb/3XVv92odhz_9Y0nb4RDORnmPO1M=/1244x0/filters:no_upscale():strip_icc()/RU295029-53c89dfb316c46e4a5921a753d09b9ba.jpg" TargetMode="External"/><Relationship Id="rId1" Type="http://schemas.openxmlformats.org/officeDocument/2006/relationships/image" Target="../media/image-7-1.jp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ramseysolutions.net/media/blog/budgeting/spending/how-to-meal-plan-sample-meal-plan.jpg" TargetMode="External"/><Relationship Id="rId1" Type="http://schemas.openxmlformats.org/officeDocument/2006/relationships/image" Target="../media/image-8-1.jp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fteenspatulas.com/wp-content/uploads/2015/12/Oreo-Truffles-Easy-Dessert-Recipes-Fifteen-Spatulas-2-640x960.jpg" TargetMode="External"/><Relationship Id="rId1" Type="http://schemas.openxmlformats.org/officeDocument/2006/relationships/image" Target="../media/image-9-1.jp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dorsey.edu/wp-content/uploads/2016/08/Culinary-Arts-Classes-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Kitchen Creations: Cooking Up Confidence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Unleashing Your Culinary Potential with Knowledge and AI-Powered Support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piesandtacos.com/wp-content/uploads/2020/08/Copy-of-Untitled-7-683x102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Troubleshooting in the Kitchen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Turning kitchen mishaps into learning opportunities.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Learn how to fix overly salty dishes by adding acidity, sweetness, or starches to balance the flavors and rescue your meal and manage salt proportion.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Discover techniques for salvaging burned food, such as removing the scorched parts, masking the flavor, or repurposing the dish into something new, improving it.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Explore different methods for thickening sauces and soups, using cornstarch, flour, or other thickening agents to achieve the desired consistency and tastes.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 how to identify and correct common flavor imbalances in dishes, adding acidity, sweetness, or heat to create a harmonious taste profile, rescue dishes.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stockcake.com/public/8/2/d/82da8f4b-2ad9-46f4-80dd-60bd99ebee5d_large/medieval-kitchen-scene-stockcake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Shadowing AI: Your Culinary Ally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Elevating your cooking with AI-powered support.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Shadowing AI offers personalized guidance, career paths, and role discovery to support your career aspirations and culinary explorations.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Use Shadowing AI's resume scorecard and recruiter chat to refine your skills and showcase your culinary talents effectively, boosting your ability.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Prepare for culinary job interviews with Shadowing AI's practice tools, question bank, and interview analytics, ensuring success in your career endeavors.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Shadowing AI provides an affordable and accessible platform for continuous learning and professional development in the culinary arts, increase the skills.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-na.ssl-images-amazon.com/images/I/61s+GRK2qCL._SLDPMOBCAROUSELAUTOCROP288221_MCnd_AC_SR462,693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Embark on your culinary adventure with confidence!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joining this presentation, wishing you delicious culinary journey in the world of cooking and flavor exploration.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encourage you to continue exploring culinary arts and develop your skills. Keep learning, keep experimenting, and most importantly, keep cooking.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Shadowing AI is here to support you every step of the way, offering personalized guidance and resources to help you reach your culinary goals.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Wishing you many delicious and successful kitchen creations. May your culinary adventure be filled with joy, discovery, and countless tasty memories.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Ignite Your Culinary Journey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Mastering the Basics: Foundations First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Exploring Global Flavors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Budget-Friendly Feasts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Healthy Eating, Happy Living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Stress-Free Meal Planning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Baking Bliss: Sweet Endings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Troubleshooting in the Kitchen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Shadowing AI: Your Culinary Ally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-na.ssl-images-amazon.com/images/S/compressed.photo.goodreads.com/books/1618947790i/5780541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Ignite Your Culinary Journey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Welcome to a world where cooking becomes an empowering adventure!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Step into the kitchen not with trepidation, but with the self-assurance to create delicious and nourishing meals. Unlock your potential.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Cooking is more than just following recipes; it's a vital life skill that empowers you to make healthier choices and impress everyone.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Gain a deeper understanding of ingredients, techniques, and flavor profiles, allowing you to adapt and innovate in the kitchen.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Discover how Shadowing AI can be your personal culinary assistant, providing guidance and support every step of the way.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61U8RMuzZ0L._AC_UF1000,1000_QL80_DpWeblab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Mastering the Basics: Foundations First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Building a solid culinary base for delicious success.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Learn essential knife techniques, from dicing and mincing to slicing and julienning, for efficient and safe food preparation, like a professional.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Explore different cooking methods – sautéing, roasting, boiling, steaming – and understand when to use each one to achieve the best results.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 the importance of seasoning and learn how to layer flavors using herbs, spices, and other aromatics to create depth.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Prioritize safety in the kitchen with essential knowledge about preventing accidents, proper food handling, and hygiene practices.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thebrownandwhite.com/wp-content/uploads/2015/04/150421_Global_Cuisine_web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Exploring Global Flavors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Embark on a culinary tour around the world.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Discover the secrets of authentic pasta dishes, flavorful sauces, and classic Italian desserts that bring joy to the table and create lasting memories.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Explore the vibrant and diverse flavors of Asia, from stir-fries and curries to sushi and noodles, using authentic ingredients. 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Spice up your life with delicious Mexican dishes, learning to make tacos, enchiladas, and guacamole with fresh, flavorful ingredients.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Experiment with fusion cuisine, blending culinary traditions from different cultures to create unique and exciting dishes that tantalize the taste buds.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jeanetteshealthyliving.com/wp-content/uploads/2017/07/College-Budget-Cooking-Collage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Budget-Friendly Feasts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Delicious meals don't have to break the bank.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Learn how to shop smart, choosing seasonal ingredients, utilizing leftovers, and avoiding food waste to save money and reduce your environmental impact.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Discover the convenience and simplicity of one-pot meals, creating delicious and satisfying dishes that require minimal cleanup and effort.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Save time and money by batch cooking meals in advance, portioning them out for quick and easy lunches and dinners throughout the week, planning meals.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Learn how to substitute ingredients creatively, adapting recipes to fit your budget and dietary needs without compromising flavor or quality of taste.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bhg.com/thmb/3XVv92odhz_9Y0nb4RDORnmPO1M=/1244x0/filters:no_upscale():strip_icc()/RU295029-53c89dfb316c46e4a5921a753d09b9ba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Healthy Eating, Happy Living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Nourishing your body and mind with wholesome food.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 the importance of creating balanced plates with lean protein, whole grains, and plenty of fruits and vegetables for optimal health, promoting long living.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Practice mindful eating techniques, savoring each bite, paying attention to your body's hunger cues, and avoiding distractions to improve digestion.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Discover nutrient-rich foods that boost energy, support immunity, and promote overall well-being, enhancing quality of life and building strength.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Make simple and healthy swaps in your favorite recipes, replacing unhealthy fats, sugars, and processed ingredients with whole, nutritious alternatives.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cdn.ramseysolutions.net/media/blog/budgeting/spending/how-to-meal-plan-sample-meal-plan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Stress-Free Meal Planning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Organize your meals for a smoother week.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Develop a meal planning template to guide your weekly grocery shopping and meal preparation, streamlining the process and reducing decision fatigue.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Introduce theme nights to add excitement and variety to your weekly meals, such as Taco Tuesday, Pasta Night, or Curry Night, spicing the food life.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Dedicate a day to prepping ingredients and assembling components of your meals, saving time and effort during the busy weekdays, increasing convenience.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Explore digital tools and apps that simplify meal planning, helping you create grocery lists, track your nutrition, and discover new recipes, enhancing convenience.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fifteenspatulas.com/wp-content/uploads/2015/12/Oreo-Truffles-Easy-Dessert-Recipes-Fifteen-Spatulas-2-640x96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Baking Bliss: Sweet Endings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Indulge your sweet tooth with homemade treats.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Master the basics of cake baking, from measuring ingredients accurately to understanding the science behind leavening agents, to make fluffy desserts.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Experiment with different cookie recipes, from classic chocolate chip to unique flavor combinations, mastering the art of achieving the perfect texture.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Learn the fundamentals of bread making, from kneading dough to proofing and baking, creating homemade bread and rolls. Explore baking arts.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Discover dessert hacks and shortcuts, using simple ingredients and techniques to create impressive desserts without spending hours in the kitchen, baking.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2025-04-17T11:49:16Z</dcterms:created>
  <dcterms:modified xsi:type="dcterms:W3CDTF">2025-04-17T11:49:16Z</dcterms:modified>
</cp:coreProperties>
</file>