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livechatinc.com/cms/learn/team-collaboration/collaboration-tools.png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wixstatic.com/media/df07e7_b7a66166cb6c4988bb672800311889b9~mv2.png/v1/crop/x_773,y_636,w_772,h_1084/fill/w_280,h_393,al_c,q_85,usm_0.66_1.00_0.01,enc_avif,quality_auto/Mission%20Vision%20Final.png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onedgemarketing.com/wp-content/uploads/2023/01/Title-Page.png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template.net/294707/Business-Partnership-Appreciation-Letter-Template-edit-online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cses.nsf.gov/pubs/nsb20204/assets/knowledge-transfer/figures/nsb20204-fig08-019.png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cio.org/wp-content/uploads/2024/06/Cover-NASCIO-Revolutionizing-Assistance-2024-768x994.jpg" TargetMode="External"/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rod.website-files.com/64fef88ee8b22d3d21b715a2/67854b9364d8afec561d4de8_AD_4nXev2LmQRWxRsfu_3cs2gdJ3DlW3PEUt3nTzlp1uNx-6JVFhE-9yx8hhpg9yrgpc24QcrVr-ZZsWeQ3vNbjIJY7aZJ1hmxP9FrVSUY2wMIdY4FfX4Dlf4ZgEV3or2q68TGfCAPW_.png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doutsource.com/wp-content/uploads/2024/10/digitization-optimizes-document-management.png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.velvetjobs.com/job-description-examples/images/agent-support-v1.png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max-ai-website.s3.amazonaws.com/wp-content/uploads/2023/08/23193927/dos-and-donts-for-customer-care-scripts.png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gn.com/wp-content/uploads/2022/10/Communication-and-collaboration.jpg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dn.livechatinc.com/cms/learn/team-collaboration/collaboration-tool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Knowmax &amp; Globivion: Synergistic Knowledge Solutions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Unifying Knowledge Management for Enhanced Efficiency and Performance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static.wixstatic.com/media/df07e7_b7a66166cb6c4988bb672800311889b9~mv2.png/v1/crop/x_773,y_636,w_772,h_1084/fill/w_280,h_393,al_c,q_85,usm_0.66_1.00_0.01,enc_avif,quality_auto/Mission%20Vision%20F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Empowering Agents: A Holistic Approach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Providing resources and information for overall effectiveness.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Integrating Knowmax articles within Globivion makes it a one-stop-shop, enhancing support effectiveness through unified information access.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Real-time access to decision trees boosts agent capabilities, which is vital for resolving support issues effectively and ensuring high-quality service.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Optimizing available resources enables the delivery of superior support, creating opportunities to address a wide array of customer issues.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Improvement in efficiency increases agent output and translates directly into better customer experiences, which results in increased customer retention.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visionedgemarketing.com/wp-content/uploads/2023/01/Title-Pa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Measurable Business Outcomes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Driving tangible results through effective knowledge management.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Enhanced knowledge access reduces agent onboarding time and ensures swift resolution of queries, leading to increased productivity and faster turnaround.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Improved SOP/knowledge management results in enhanced first-call resolution rates, reducing escalations and enhancing customer satisfaction.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Data-driven insights enhance training and resource allocation, resulting in optimized performance metrics across all support functions.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Improved access to materials is central to optimizing support, ensuring a positive customer journey, and increasing loyalty.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template.net/294707/Business-Partnership-Appreciation-Letter-Template-edit-onlin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look forward to a successful partnership.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appreciate you taking the time to learn about how Knowmax and Globivion can transform your knowledge management strategy.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are excited about the potential of working together and driving significant improvements in your organization.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welcome any questions you may have and are ready to discuss your specific needs and requirements.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Please feel free to reach out to us with any inquiries. We're here to help you achieve your goals.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Bridging the Knowledge Gap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Enhanced Knowledge Accessibility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Data-Driven Insights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Streamlined Content Management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G-Assist Enhancement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User-Friendly Script Access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Enhanced Collaboration &amp; Communication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Empowering Agents: A Holistic Approach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Measurable Business Outcomes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ncses.nsf.gov/pubs/nsb20204/assets/knowledge-transfer/figures/nsb20204-fig08-01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Bridging the Knowledge Gap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Seamless integration for comprehensive information access.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Transitioning from bulk uploads to a streamlined, singular knowledge repository enhances manageability and reduces redundancy in content storage.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Knowmax articles now seamlessly integrated into Globivion, ensuring agents have access to necessary knowledge for effective troubleshooting.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Enhanced search capabilities allow users to quickly find relevant articles and information, improving agent response times and accuracy.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Uploading for knowledge tests ensures agents' understanding of the material and their readiness to handle customer inquiries confidently.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nascio.org/wp-content/uploads/2024/06/Cover-NASCIO-Revolutionizing-Assistance-2024-768x99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Enhanced Knowledge Accessibility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Empowering agents with readily available self-help resources.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Providing offline access to video tutorials prepares agents to assist customers anytime, anywhere, optimizing learning and knowledge retention.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Decision trees from Knowmax now integrated into Globivion, assisting agents in resolving issues using step-by-step guidance.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Quick quizzes and self-learning modules allow agents to reinforce their understanding of key concepts and identify knowledge gaps.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User-friendly search functionality ensures agents can quickly locate necessary information, improving efficiency during customer interactions.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dn.prod.website-files.com/64fef88ee8b22d3d21b715a2/67854b9364d8afec561d4de8_AD_4nXev2LmQRWxRsfu_3cs2gdJ3DlW3PEUt3nTzlp1uNx-6JVFhE-9yx8hhpg9yrgpc24QcrVr-ZZsWeQ3vNbjIJY7aZJ1hmxP9FrVSUY2wMIdY4FfX4Dlf4ZgEV3or2q68TGfCAPW_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Data-Driven Insights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Leveraging usage data for continuous improvement and optimization.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Monitoring usage data helps identify areas where agents need additional support or training, improving overall performance metrics.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Simplified creation and deletion of access links ensures that only authorized personnel can access sensitive information, enhancing security.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Incorporating video tutorials directly within the knowledge base provides agents with dynamic and engaging learning resources to boost knowledge.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Identifying content present in Knowmax but absent in Globivion ensures consistency and completeness of information across platforms.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managedoutsource.com/wp-content/uploads/2024/10/digitization-optimizes-document-managem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Streamlined Content Management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Simplifying uploads and navigation for enhanced user experience.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Ability to upload various material as attachments streamlines content management, providing agents with comprehensive resources.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Easy navigation through the sitemap enhances user experience, ensuring agents can quickly find relevant topics and subtopics.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Mapping scenario-wise dispositions improves data analysis, enabling businesses to understand customer interactions and optimize strategies.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Uploading training material in PPT format ensures agents have access to structured learning resources, enhancing knowledge retention.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asset.velvetjobs.com/job-description-examples/images/agent-support-v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G-Assist Enhancement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Improving agent support with dedicated tools and feedback mechanisms.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dedicated tab for dispositions in G-Assist enhances agent efficiency, enabling quick categorization of customer interactions.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Tracking incorrect answers in assessments provides insights into agent knowledge gaps, facilitating targeted training and development.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Collecting feedback post-assessments allows for continuous improvement of training programs, ensuring they meet agent needs.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calendar view for updates keeps agents informed about recent changes, promoting knowledge retention and awareness of new initiatives.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knowmax-ai-website.s3.amazonaws.com/wp-content/uploads/2023/08/23193927/dos-and-donts-for-customer-care-script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User-Friendly Script Access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Facilitating quick access to scripts for enhanced agent performance.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User-friendly interface helps agents quickly find required scripts, improving response times and accuracy during customer interactions.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Providing separate tabs for LOB and sub-campaign scripts ensures agents have easy access to specific guidelines, improving consistency.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Consolidating all scripts in a centralized repository streamlines access and management, reducing search time and improving efficiency.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Facilitating alignment of scripts with ongoing campaigns ensures agents are equipped with the most up-to-date information, boosting performance.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emergn.com/wp-content/uploads/2022/10/Communication-and-collaboration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Enhanced Collaboration &amp; Communication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Improving the flow of information between teams.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Improved integration reduces bottlenecks, allowing for quicker response times, resulting in customer satisfaction and agent productivity.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Enhances communication by ensuring all teams have access to the same information, creating a unified and informed support structure.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Offers instant updates, allowing immediate action. This responsiveness is crucial for handling escalations and customer support.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Feedback loops between departments improve the accuracy and relevance of knowledge, which in turn improves training and agent competence.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2025-04-23T07:01:48Z</dcterms:created>
  <dcterms:modified xsi:type="dcterms:W3CDTF">2025-04-23T07:01:48Z</dcterms:modified>
</cp:coreProperties>
</file>