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 stratégie de conquête du marché de wave korhogo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 plan pour dominer le marché de Wave à Korhogo.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Following ethical standard that are set in place.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Helping the community and society that are in need to make our society and business environment sustainable.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Doing all we can to make the environment better and to reverse damages that has been made.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 on sustainable growth and not exponential as sustainable is good for society.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smart decision to have long term sustainability.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Increasing the market to get more customer in order to gain traction.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Having satisfied customer to keep them using out products in the long term.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sure that we are growing at a stable rate financially for sustainability.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Marketing and making sure customers are aware of our presence.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with our employee and listening to make a safe and engaging work environment.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 to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contact us if you have any questions or require further clarification.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open to discussing any aspect of this plan in more detail.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welcome potential partnership to achieve greater success together.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confident that together, we can achieve great success in the Korhogo market.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Korhogo's Potential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Strong Foundation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Reaching the Customer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Satisfaction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Projections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Risk Management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Sustainability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Measuring Success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Korhogo's Potential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mission is to become the leading provider of Wave services in Korhogo, delivering exceptional value to our customers.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local landscape, customer needs, and competitive dynamics is crucial for success in Korhogo.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are focused on serving the diverse population of Korhogo, offering solutions tailored to their specific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strengths lie in our innovative technology, strong customer relationships, and dedicated local team.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factors fueling our growth include expanding our service offerings, increasing brand awareness, and forming strategic partnerships.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Strong Foundation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reliable infrastructure is essential for delivering seamless Wave services in Korhogo's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Collaborating with local businesses and community leaders will strengthen our roots in Korhogo's market.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Adhering to all local regulations ensures responsible and sustainable business practices in Korhogo.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skilled and dedicated local team is critical for providing excellent customer service in Korhogo.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participating in community events and initiatives will foster goodwill and build brand loyalty.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Reaching the Customer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tailored advertisements to communicate to the general population to attract customer base in Korhogo.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Growing our sales teams to serve the customer base efficiently is very importatn.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the various social platforms to communicate to the customer for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individuals with social influence to advertise is a great way for effective marketing.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Actively engaging in social media is good for advertising in Korhogo.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 Satisfaction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Always available to provide support and listen to customer to strengthen bond.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survey to listen to the customers feedback is important for providing customer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Rewarding loyal customer to show gratitude and to solidify bond in customer satisfaction.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Providing tailored service to the customer is good for showing gratitude for their loyalty.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Training customer for our services to ensure customer satisfaction and support them for long term.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Investing in research will provide great result to our company to build a great product.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advanced technology in our products will keep us ahead in the curve.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development will ensure our company to go forward always in tech industry.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Knowing the future and using it to embrace technology is important to grow our business.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Always improving out products will lead to customer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Financial Projections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Projected to increase the income and growth of out business to make sure its sustainable.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Increasing the profit margin to maximize profit and increase revenue.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sound financial decisions and ensuring we are getting all our investments back with profit.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Carefully planning expenditure and saving as much as we can to create financial 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Seeking funding to provide financial support to create financial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Risk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Evaluating risk involved with growing out company.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Planning for any event that may happen in the future.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Complying to regulations that has been set to keep financial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insurance incase any risk occur for safety.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our company safe for data breach and to ensure financial security.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2025-04-22T04:38:20Z</dcterms:created>
  <dcterms:modified xsi:type="dcterms:W3CDTF">2025-04-22T04:38:20Z</dcterms:modified>
</cp:coreProperties>
</file>