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Layering Liquids: Density in Action!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Density Through Liquid Empilement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Putting It All Together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relationships between mass, volume, and density, and how they explain liquid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is a critical property that dictates the arrangement of liquids when mixed.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heaviest to lightest, density is directly correlated to layering.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final mixture demonstrates the practical application of density differences.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impacts various everyday scenarios beyond the classroom.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Extending the Learning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how density principles apply to everyday occurrences beyond the classroom setting.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Investigate additional liquids and their layering behaviors for broader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practical uses of density, such as in buoyancy or separation techniques.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 more advanced tests to deepen the grasp of complex properties of liquids.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together on experiments amplifies the excitement and promotes teamwork.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participating in this exploration of masses, volumes, and liquids.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this presentation spark continued curiosity and exploration in your classrooms.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you've found this presentation insightful and inspiring for your teaching endeavors.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Wishing you success as you guide your students through the wonders of science!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and hope the information was useful. 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Secrets of Matter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Liquid Tower Challenge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Hypothesis Time!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 Design: Mass Measurement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Collection &amp; Analysis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Decoded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in Action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Putting It All Together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Extending the Learning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Secrets of Matter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diversity of matter and its transformations at a macroscopic scale, with a focus on liquids.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we predict how three known liquids will layer when poured into the same container?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Formulating hypotheses, designing experiments, and interpreting results are the core skills developed.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will be able to follow experimental protocols and effectively communicate with precise vocabulary.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Measure masses and volumes. Predict positions of non-miscible liquids in a mixture. Understand relationship between mass and volume.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Liquid Tower Challenge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Three 50ml containers, each filled with colored water, oil, and household alcohol, respectively.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carefully pour the three liquids into one container and observe the beautiful layering effect.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causes these liquids to stack in such a fascinating way? Let's find out!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Observation of liquids after being poured is critical to understanding the layering phenomenon.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have 3 liquids that do not mix, and that is the key to the layering.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Hypothesis Time!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Since these liquids don’t mix, something else must be at play affecting the layering.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Perhaps the 'weight' of each liquid influences where it settles in the mixture.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Could the volume of each liquid be a determining factor in the layering order?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Maybe there's a property unique to each liquid that dictates its position in the stack.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factors will affect the layering of the liquids, so we must investigate further.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 Design: Mass Measurement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can we accurately measure the mass of 30ml of water, oil, and alcohol?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devise a step-by-step method to measure the masses precisely and fairly.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accurate results will help to answer our core question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Balances are critical in measuring the mass accurately in this experiment, ensure proper calibration.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same volume of each liquid to allow for a more accurate comparison of mass.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Collection &amp; Analysis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measure the mass of each liquid and record the values obtained from the balances.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Order the liquids from heaviest to lightest based on their measured masses. (...&gt;...&gt;...)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Balances are critical in measuring the mass accurately in this experiment, ensure proper calibration.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each liquid's density (g/ml). This will help to determine density's effect on the layering.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Tabulate data with volume, mass, and density values for easy comparison.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Decoded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the mass of each liquid by its volume to find its density. Density = Mass/Volume.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Analyze the relationship between the mass and volume of each liquid to understand their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Liquids exhibit behavior related to their relative densities as the experiment reveals.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the dots between density values and layering positions of the liquids.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Organizing the density comparison using table for clear understanding.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in 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Density is related to the order in which they layer on top of each other when combined.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Based on their densities, can we accurately predict the order of the liquids in the final mixture?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Liquids with lower density will float on top of liquids with higher density.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link between density and layering empowers accurate predictions.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Visualize the order in which the liquids will layer based on increasing density.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2025-05-09T12:39:18Z</dcterms:created>
  <dcterms:modified xsi:type="dcterms:W3CDTF">2025-05-09T12:39:18Z</dcterms:modified>
</cp:coreProperties>
</file>